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
  </p:notesMasterIdLst>
  <p:handoutMasterIdLst>
    <p:handoutMasterId r:id="rId4"/>
  </p:handoutMasterIdLst>
  <p:sldIdLst>
    <p:sldId id="257" r:id="rId2"/>
  </p:sldIdLst>
  <p:sldSz cx="7561263" cy="10691813"/>
  <p:notesSz cx="6858000" cy="9144000"/>
  <p:defaultTextStyle>
    <a:defPPr>
      <a:defRPr lang="fr-FR"/>
    </a:defPPr>
    <a:lvl1pPr marL="0" algn="l" defTabSz="995599" rtl="0" eaLnBrk="1" latinLnBrk="0" hangingPunct="1">
      <a:defRPr sz="2000" kern="1200">
        <a:solidFill>
          <a:schemeClr val="tx1"/>
        </a:solidFill>
        <a:latin typeface="+mn-lt"/>
        <a:ea typeface="+mn-ea"/>
        <a:cs typeface="+mn-cs"/>
      </a:defRPr>
    </a:lvl1pPr>
    <a:lvl2pPr marL="497799" algn="l" defTabSz="995599" rtl="0" eaLnBrk="1" latinLnBrk="0" hangingPunct="1">
      <a:defRPr sz="2000" kern="1200">
        <a:solidFill>
          <a:schemeClr val="tx1"/>
        </a:solidFill>
        <a:latin typeface="+mn-lt"/>
        <a:ea typeface="+mn-ea"/>
        <a:cs typeface="+mn-cs"/>
      </a:defRPr>
    </a:lvl2pPr>
    <a:lvl3pPr marL="995599" algn="l" defTabSz="995599" rtl="0" eaLnBrk="1" latinLnBrk="0" hangingPunct="1">
      <a:defRPr sz="2000" kern="1200">
        <a:solidFill>
          <a:schemeClr val="tx1"/>
        </a:solidFill>
        <a:latin typeface="+mn-lt"/>
        <a:ea typeface="+mn-ea"/>
        <a:cs typeface="+mn-cs"/>
      </a:defRPr>
    </a:lvl3pPr>
    <a:lvl4pPr marL="1493398" algn="l" defTabSz="995599" rtl="0" eaLnBrk="1" latinLnBrk="0" hangingPunct="1">
      <a:defRPr sz="2000" kern="1200">
        <a:solidFill>
          <a:schemeClr val="tx1"/>
        </a:solidFill>
        <a:latin typeface="+mn-lt"/>
        <a:ea typeface="+mn-ea"/>
        <a:cs typeface="+mn-cs"/>
      </a:defRPr>
    </a:lvl4pPr>
    <a:lvl5pPr marL="1991197" algn="l" defTabSz="995599" rtl="0" eaLnBrk="1" latinLnBrk="0" hangingPunct="1">
      <a:defRPr sz="2000" kern="1200">
        <a:solidFill>
          <a:schemeClr val="tx1"/>
        </a:solidFill>
        <a:latin typeface="+mn-lt"/>
        <a:ea typeface="+mn-ea"/>
        <a:cs typeface="+mn-cs"/>
      </a:defRPr>
    </a:lvl5pPr>
    <a:lvl6pPr marL="2488997" algn="l" defTabSz="995599" rtl="0" eaLnBrk="1" latinLnBrk="0" hangingPunct="1">
      <a:defRPr sz="2000" kern="1200">
        <a:solidFill>
          <a:schemeClr val="tx1"/>
        </a:solidFill>
        <a:latin typeface="+mn-lt"/>
        <a:ea typeface="+mn-ea"/>
        <a:cs typeface="+mn-cs"/>
      </a:defRPr>
    </a:lvl6pPr>
    <a:lvl7pPr marL="2986796" algn="l" defTabSz="995599" rtl="0" eaLnBrk="1" latinLnBrk="0" hangingPunct="1">
      <a:defRPr sz="2000" kern="1200">
        <a:solidFill>
          <a:schemeClr val="tx1"/>
        </a:solidFill>
        <a:latin typeface="+mn-lt"/>
        <a:ea typeface="+mn-ea"/>
        <a:cs typeface="+mn-cs"/>
      </a:defRPr>
    </a:lvl7pPr>
    <a:lvl8pPr marL="3484596" algn="l" defTabSz="995599" rtl="0" eaLnBrk="1" latinLnBrk="0" hangingPunct="1">
      <a:defRPr sz="2000" kern="1200">
        <a:solidFill>
          <a:schemeClr val="tx1"/>
        </a:solidFill>
        <a:latin typeface="+mn-lt"/>
        <a:ea typeface="+mn-ea"/>
        <a:cs typeface="+mn-cs"/>
      </a:defRPr>
    </a:lvl8pPr>
    <a:lvl9pPr marL="3982395" algn="l" defTabSz="99559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663300"/>
    <a:srgbClr val="FFCC66"/>
    <a:srgbClr val="800000"/>
    <a:srgbClr val="996633"/>
    <a:srgbClr val="FFCC00"/>
    <a:srgbClr val="FF9900"/>
    <a:srgbClr val="FF99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128" autoAdjust="0"/>
  </p:normalViewPr>
  <p:slideViewPr>
    <p:cSldViewPr>
      <p:cViewPr varScale="1">
        <p:scale>
          <a:sx n="69" d="100"/>
          <a:sy n="69" d="100"/>
        </p:scale>
        <p:origin x="3162" y="90"/>
      </p:cViewPr>
      <p:guideLst>
        <p:guide orient="horz" pos="3368"/>
        <p:guide pos="238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EBBF3A-BF2C-458F-B7E2-D1255F0D2652}" type="datetimeFigureOut">
              <a:rPr lang="fr-FR" smtClean="0"/>
              <a:pPr/>
              <a:t>08/04/2024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DFD893-9044-4D97-A1EE-7BAD3461F59A}" type="slidenum">
              <a:rPr lang="fr-FR" smtClean="0"/>
              <a:pPr/>
              <a:t>‹#›</a:t>
            </a:fld>
            <a:endParaRPr lang="fr-FR"/>
          </a:p>
        </p:txBody>
      </p:sp>
    </p:spTree>
    <p:extLst>
      <p:ext uri="{BB962C8B-B14F-4D97-AF65-F5344CB8AC3E}">
        <p14:creationId xmlns:p14="http://schemas.microsoft.com/office/powerpoint/2010/main" val="3743110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69DBC-DA31-4B5D-B872-A96705530774}" type="datetimeFigureOut">
              <a:rPr lang="fr-FR" smtClean="0"/>
              <a:pPr/>
              <a:t>08/04/2024</a:t>
            </a:fld>
            <a:endParaRPr lang="fr-FR"/>
          </a:p>
        </p:txBody>
      </p:sp>
      <p:sp>
        <p:nvSpPr>
          <p:cNvPr id="4" name="Espace réservé de l'image des diapositives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7A3EBD-EDBD-4143-B57A-BF92CCD2BD33}" type="slidenum">
              <a:rPr lang="fr-FR" smtClean="0"/>
              <a:pPr/>
              <a:t>‹#›</a:t>
            </a:fld>
            <a:endParaRPr lang="fr-FR"/>
          </a:p>
        </p:txBody>
      </p:sp>
    </p:spTree>
    <p:extLst>
      <p:ext uri="{BB962C8B-B14F-4D97-AF65-F5344CB8AC3E}">
        <p14:creationId xmlns:p14="http://schemas.microsoft.com/office/powerpoint/2010/main" val="1243777477"/>
      </p:ext>
    </p:extLst>
  </p:cSld>
  <p:clrMap bg1="lt1" tx1="dk1" bg2="lt2" tx2="dk2" accent1="accent1" accent2="accent2" accent3="accent3" accent4="accent4" accent5="accent5" accent6="accent6" hlink="hlink" folHlink="folHlink"/>
  <p:notesStyle>
    <a:lvl1pPr marL="0" algn="l" defTabSz="995599" rtl="0" eaLnBrk="1" latinLnBrk="0" hangingPunct="1">
      <a:defRPr sz="1300" kern="1200">
        <a:solidFill>
          <a:schemeClr val="tx1"/>
        </a:solidFill>
        <a:latin typeface="+mn-lt"/>
        <a:ea typeface="+mn-ea"/>
        <a:cs typeface="+mn-cs"/>
      </a:defRPr>
    </a:lvl1pPr>
    <a:lvl2pPr marL="497799" algn="l" defTabSz="995599" rtl="0" eaLnBrk="1" latinLnBrk="0" hangingPunct="1">
      <a:defRPr sz="1300" kern="1200">
        <a:solidFill>
          <a:schemeClr val="tx1"/>
        </a:solidFill>
        <a:latin typeface="+mn-lt"/>
        <a:ea typeface="+mn-ea"/>
        <a:cs typeface="+mn-cs"/>
      </a:defRPr>
    </a:lvl2pPr>
    <a:lvl3pPr marL="995599" algn="l" defTabSz="995599" rtl="0" eaLnBrk="1" latinLnBrk="0" hangingPunct="1">
      <a:defRPr sz="1300" kern="1200">
        <a:solidFill>
          <a:schemeClr val="tx1"/>
        </a:solidFill>
        <a:latin typeface="+mn-lt"/>
        <a:ea typeface="+mn-ea"/>
        <a:cs typeface="+mn-cs"/>
      </a:defRPr>
    </a:lvl3pPr>
    <a:lvl4pPr marL="1493398" algn="l" defTabSz="995599" rtl="0" eaLnBrk="1" latinLnBrk="0" hangingPunct="1">
      <a:defRPr sz="1300" kern="1200">
        <a:solidFill>
          <a:schemeClr val="tx1"/>
        </a:solidFill>
        <a:latin typeface="+mn-lt"/>
        <a:ea typeface="+mn-ea"/>
        <a:cs typeface="+mn-cs"/>
      </a:defRPr>
    </a:lvl4pPr>
    <a:lvl5pPr marL="1991197" algn="l" defTabSz="995599" rtl="0" eaLnBrk="1" latinLnBrk="0" hangingPunct="1">
      <a:defRPr sz="1300" kern="1200">
        <a:solidFill>
          <a:schemeClr val="tx1"/>
        </a:solidFill>
        <a:latin typeface="+mn-lt"/>
        <a:ea typeface="+mn-ea"/>
        <a:cs typeface="+mn-cs"/>
      </a:defRPr>
    </a:lvl5pPr>
    <a:lvl6pPr marL="2488997" algn="l" defTabSz="995599" rtl="0" eaLnBrk="1" latinLnBrk="0" hangingPunct="1">
      <a:defRPr sz="1300" kern="1200">
        <a:solidFill>
          <a:schemeClr val="tx1"/>
        </a:solidFill>
        <a:latin typeface="+mn-lt"/>
        <a:ea typeface="+mn-ea"/>
        <a:cs typeface="+mn-cs"/>
      </a:defRPr>
    </a:lvl6pPr>
    <a:lvl7pPr marL="2986796" algn="l" defTabSz="995599" rtl="0" eaLnBrk="1" latinLnBrk="0" hangingPunct="1">
      <a:defRPr sz="1300" kern="1200">
        <a:solidFill>
          <a:schemeClr val="tx1"/>
        </a:solidFill>
        <a:latin typeface="+mn-lt"/>
        <a:ea typeface="+mn-ea"/>
        <a:cs typeface="+mn-cs"/>
      </a:defRPr>
    </a:lvl7pPr>
    <a:lvl8pPr marL="3484596" algn="l" defTabSz="995599" rtl="0" eaLnBrk="1" latinLnBrk="0" hangingPunct="1">
      <a:defRPr sz="1300" kern="1200">
        <a:solidFill>
          <a:schemeClr val="tx1"/>
        </a:solidFill>
        <a:latin typeface="+mn-lt"/>
        <a:ea typeface="+mn-ea"/>
        <a:cs typeface="+mn-cs"/>
      </a:defRPr>
    </a:lvl8pPr>
    <a:lvl9pPr marL="3982395" algn="l" defTabSz="9955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17A3EBD-EDBD-4143-B57A-BF92CCD2BD33}" type="slidenum">
              <a:rPr lang="fr-FR" smtClean="0"/>
              <a:pPr/>
              <a:t>1</a:t>
            </a:fld>
            <a:endParaRPr lang="fr-FR"/>
          </a:p>
        </p:txBody>
      </p:sp>
    </p:spTree>
    <p:extLst>
      <p:ext uri="{BB962C8B-B14F-4D97-AF65-F5344CB8AC3E}">
        <p14:creationId xmlns:p14="http://schemas.microsoft.com/office/powerpoint/2010/main" val="3126651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348980" y="2138363"/>
            <a:ext cx="6805137" cy="2851150"/>
          </a:xfrm>
        </p:spPr>
        <p:txBody>
          <a:bodyPr vert="horz" lIns="49780" tIns="0" rIns="49780" bIns="0" anchor="b">
            <a:normAutofit/>
            <a:scene3d>
              <a:camera prst="orthographicFront"/>
              <a:lightRig rig="soft" dir="t">
                <a:rot lat="0" lon="0" rev="17220000"/>
              </a:lightRig>
            </a:scene3d>
            <a:sp3d prstMaterial="softEdge">
              <a:bevelT w="38100" h="38100"/>
            </a:sp3d>
          </a:bodyPr>
          <a:lstStyle>
            <a:lvl1pPr>
              <a:defRPr sz="52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a:t>Cliquez pour modifier le style du titre</a:t>
            </a:r>
            <a:endParaRPr kumimoji="0" lang="en-US"/>
          </a:p>
        </p:txBody>
      </p:sp>
      <p:sp>
        <p:nvSpPr>
          <p:cNvPr id="28" name="Espace réservé de la date 27"/>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6D5D0452-8952-4038-A459-6774C8183009}" type="slidenum">
              <a:rPr lang="fr-FR" smtClean="0"/>
              <a:pPr/>
              <a:t>‹#›</a:t>
            </a:fld>
            <a:endParaRPr lang="fr-FR"/>
          </a:p>
        </p:txBody>
      </p:sp>
      <p:sp>
        <p:nvSpPr>
          <p:cNvPr id="9" name="Sous-titre 8"/>
          <p:cNvSpPr>
            <a:spLocks noGrp="1"/>
          </p:cNvSpPr>
          <p:nvPr>
            <p:ph type="subTitle" idx="1"/>
          </p:nvPr>
        </p:nvSpPr>
        <p:spPr>
          <a:xfrm>
            <a:off x="1134190" y="5194211"/>
            <a:ext cx="5292884" cy="2732352"/>
          </a:xfrm>
        </p:spPr>
        <p:txBody>
          <a:bodyPr/>
          <a:lstStyle>
            <a:lvl1pPr marL="0" indent="0" algn="ctr">
              <a:buNone/>
              <a:defRPr>
                <a:solidFill>
                  <a:schemeClr val="tx1"/>
                </a:solidFill>
              </a:defRPr>
            </a:lvl1pPr>
            <a:lvl2pPr marL="497799" indent="0" algn="ctr">
              <a:buNone/>
            </a:lvl2pPr>
            <a:lvl3pPr marL="995599" indent="0" algn="ctr">
              <a:buNone/>
            </a:lvl3pPr>
            <a:lvl4pPr marL="1493398" indent="0" algn="ctr">
              <a:buNone/>
            </a:lvl4pPr>
            <a:lvl5pPr marL="1991197" indent="0" algn="ctr">
              <a:buNone/>
            </a:lvl5pPr>
            <a:lvl6pPr marL="2488997" indent="0" algn="ctr">
              <a:buNone/>
            </a:lvl6pPr>
            <a:lvl7pPr marL="2986796" indent="0" algn="ctr">
              <a:buNone/>
            </a:lvl7pPr>
            <a:lvl8pPr marL="3484596" indent="0" algn="ctr">
              <a:buNone/>
            </a:lvl8pPr>
            <a:lvl9pPr marL="3982395" indent="0" algn="ctr">
              <a:buNone/>
            </a:lvl9pPr>
          </a:lstStyle>
          <a:p>
            <a:r>
              <a:rPr kumimoji="0" lang="fr-FR"/>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5D0452-8952-4038-A459-6774C8183009}"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1916" y="428169"/>
            <a:ext cx="1701284" cy="9122691"/>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378063" y="428169"/>
            <a:ext cx="4977831" cy="912269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5D0452-8952-4038-A459-6774C8183009}"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5D0452-8952-4038-A459-6774C8183009}"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323221" y="950383"/>
            <a:ext cx="5859979" cy="285115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52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323221" y="3909709"/>
            <a:ext cx="5859979" cy="2353683"/>
          </a:xfrm>
        </p:spPr>
        <p:txBody>
          <a:bodyPr anchor="t"/>
          <a:lstStyle>
            <a:lvl1pPr marL="79648" indent="0" algn="l">
              <a:buNone/>
              <a:defRPr sz="2200">
                <a:solidFill>
                  <a:schemeClr val="tx1"/>
                </a:solidFill>
              </a:defRPr>
            </a:lvl1pPr>
            <a:lvl2pPr>
              <a:buNone/>
              <a:defRPr sz="20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095" y="10003776"/>
            <a:ext cx="630105" cy="569240"/>
          </a:xfrm>
        </p:spPr>
        <p:txBody>
          <a:bodyPr/>
          <a:lstStyle/>
          <a:p>
            <a:fld id="{6D5D0452-8952-4038-A459-6774C8183009}"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378063" y="2494758"/>
            <a:ext cx="3339558" cy="7056102"/>
          </a:xfrm>
        </p:spPr>
        <p:txBody>
          <a:bodyPr/>
          <a:lstStyle>
            <a:lvl1pPr>
              <a:defRPr sz="2800"/>
            </a:lvl1pPr>
            <a:lvl2pPr>
              <a:defRPr sz="2600"/>
            </a:lvl2pPr>
            <a:lvl3pPr>
              <a:defRPr sz="22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3843642" y="2494758"/>
            <a:ext cx="3339558" cy="7056102"/>
          </a:xfrm>
        </p:spPr>
        <p:txBody>
          <a:bodyPr/>
          <a:lstStyle>
            <a:lvl1pPr>
              <a:defRPr sz="2800"/>
            </a:lvl1pPr>
            <a:lvl2pPr>
              <a:defRPr sz="2600"/>
            </a:lvl2pPr>
            <a:lvl3pPr>
              <a:defRPr sz="22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5D0452-8952-4038-A459-6774C8183009}"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5693"/>
            <a:ext cx="6805137" cy="1781969"/>
          </a:xfrm>
        </p:spPr>
        <p:txBody>
          <a:bodyPr anchor="ctr"/>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78064" y="2393284"/>
            <a:ext cx="3340871" cy="1170654"/>
          </a:xfrm>
        </p:spPr>
        <p:txBody>
          <a:bodyPr anchor="ctr"/>
          <a:lstStyle>
            <a:lvl1pPr marL="0" indent="0">
              <a:buNone/>
              <a:defRPr sz="2600" b="0" cap="all" baseline="0">
                <a:solidFill>
                  <a:schemeClr val="tx1"/>
                </a:solidFill>
              </a:defRPr>
            </a:lvl1pPr>
            <a:lvl2pPr>
              <a:buNone/>
              <a:defRPr sz="2200" b="1"/>
            </a:lvl2pPr>
            <a:lvl3pPr>
              <a:buNone/>
              <a:defRPr sz="2000" b="1"/>
            </a:lvl3pPr>
            <a:lvl4pPr>
              <a:buNone/>
              <a:defRPr sz="1700" b="1"/>
            </a:lvl4pPr>
            <a:lvl5pPr>
              <a:buNone/>
              <a:defRPr sz="17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3841017" y="2393284"/>
            <a:ext cx="3342183" cy="1170654"/>
          </a:xfrm>
        </p:spPr>
        <p:txBody>
          <a:bodyPr anchor="ctr"/>
          <a:lstStyle>
            <a:lvl1pPr marL="0" indent="0">
              <a:buNone/>
              <a:defRPr sz="2600" b="0" cap="all" baseline="0">
                <a:solidFill>
                  <a:schemeClr val="tx1"/>
                </a:solidFill>
              </a:defRPr>
            </a:lvl1pPr>
            <a:lvl2pPr>
              <a:buNone/>
              <a:defRPr sz="2200" b="1"/>
            </a:lvl2pPr>
            <a:lvl3pPr>
              <a:buNone/>
              <a:defRPr sz="2000" b="1"/>
            </a:lvl3pPr>
            <a:lvl4pPr>
              <a:buNone/>
              <a:defRPr sz="1700" b="1"/>
            </a:lvl4pPr>
            <a:lvl5pPr>
              <a:buNone/>
              <a:defRPr sz="17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378064" y="3682737"/>
            <a:ext cx="3340871" cy="5868123"/>
          </a:xfrm>
        </p:spPr>
        <p:txBody>
          <a:bodyPr/>
          <a:lstStyle>
            <a:lvl1pPr>
              <a:defRPr sz="2600"/>
            </a:lvl1pPr>
            <a:lvl2pPr>
              <a:defRPr sz="2200"/>
            </a:lvl2pPr>
            <a:lvl3pPr>
              <a:defRPr sz="2000"/>
            </a:lvl3pPr>
            <a:lvl4pPr>
              <a:defRPr sz="1700"/>
            </a:lvl4pPr>
            <a:lvl5pPr>
              <a:defRPr sz="17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3841017" y="3682737"/>
            <a:ext cx="3342183" cy="5868123"/>
          </a:xfrm>
        </p:spPr>
        <p:txBody>
          <a:bodyPr/>
          <a:lstStyle>
            <a:lvl1pPr>
              <a:defRPr sz="2600"/>
            </a:lvl1pPr>
            <a:lvl2pPr>
              <a:defRPr sz="2200"/>
            </a:lvl2pPr>
            <a:lvl3pPr>
              <a:defRPr sz="2000"/>
            </a:lvl3pPr>
            <a:lvl4pPr>
              <a:defRPr sz="1700"/>
            </a:lvl4pPr>
            <a:lvl5pPr>
              <a:defRPr sz="17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5D0452-8952-4038-A459-6774C8183009}"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5D0452-8952-4038-A459-6774C8183009}"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5D0452-8952-4038-A459-6774C8183009}"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692"/>
            <a:ext cx="2487604" cy="1811669"/>
          </a:xfrm>
        </p:spPr>
        <p:txBody>
          <a:bodyPr vert="horz" anchor="b">
            <a:normAutofit/>
            <a:sp3d prstMaterial="softEdge"/>
          </a:bodyPr>
          <a:lstStyle>
            <a:lvl1pPr algn="l">
              <a:buNone/>
              <a:defRPr sz="2400" b="0">
                <a:ln w="6350">
                  <a:noFill/>
                </a:ln>
                <a:solidFill>
                  <a:schemeClr val="accent1">
                    <a:tint val="73000"/>
                    <a:satMod val="180000"/>
                  </a:schemeClr>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78064" y="2375959"/>
            <a:ext cx="2487604" cy="7174901"/>
          </a:xfrm>
        </p:spPr>
        <p:txBody>
          <a:bodyPr/>
          <a:lstStyle>
            <a:lvl1pPr marL="0" indent="0">
              <a:buNone/>
              <a:defRPr sz="1500"/>
            </a:lvl1pPr>
            <a:lvl2pPr>
              <a:buNone/>
              <a:defRPr sz="1300"/>
            </a:lvl2pPr>
            <a:lvl3pPr>
              <a:buNone/>
              <a:defRPr sz="1100"/>
            </a:lvl3pPr>
            <a:lvl4pPr>
              <a:buNone/>
              <a:defRPr sz="1000"/>
            </a:lvl4pPr>
            <a:lvl5pPr>
              <a:buNone/>
              <a:defRPr sz="10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2956244" y="425693"/>
            <a:ext cx="4226957" cy="9125167"/>
          </a:xfrm>
        </p:spPr>
        <p:txBody>
          <a:bodyPr/>
          <a:lstStyle>
            <a:lvl1pPr>
              <a:defRPr sz="2800"/>
            </a:lvl1pPr>
            <a:lvl2pPr>
              <a:defRPr sz="2600"/>
            </a:lvl2pPr>
            <a:lvl3pPr>
              <a:defRPr sz="2400"/>
            </a:lvl3pPr>
            <a:lvl4pPr>
              <a:defRPr sz="22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5D0452-8952-4038-A459-6774C8183009}"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2253" y="950383"/>
            <a:ext cx="4536758" cy="814262"/>
          </a:xfrm>
        </p:spPr>
        <p:txBody>
          <a:bodyPr lIns="49780" rIns="49780" bIns="0" anchor="b">
            <a:sp3d prstMaterial="softEdge"/>
          </a:bodyPr>
          <a:lstStyle>
            <a:lvl1pPr algn="ctr">
              <a:buNone/>
              <a:defRPr sz="22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1512253" y="2856101"/>
            <a:ext cx="4536758" cy="6177492"/>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500"/>
            </a:lvl1pPr>
          </a:lstStyle>
          <a:p>
            <a:pPr marL="0" algn="l" rtl="0" eaLnBrk="1" latinLnBrk="0" hangingPunct="1"/>
            <a:r>
              <a:rPr kumimoji="0" lang="fr-FR" dirty="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512253" y="1819053"/>
            <a:ext cx="4536758" cy="826834"/>
          </a:xfrm>
        </p:spPr>
        <p:txBody>
          <a:bodyPr lIns="49780" tIns="49780" rIns="49780" anchor="t"/>
          <a:lstStyle>
            <a:lvl1pPr marL="0" indent="0" algn="ctr">
              <a:buNone/>
              <a:defRPr sz="1500"/>
            </a:lvl1pPr>
            <a:lvl2pPr>
              <a:defRPr sz="1300"/>
            </a:lvl2pPr>
            <a:lvl3pPr>
              <a:defRPr sz="1100"/>
            </a:lvl3pPr>
            <a:lvl4pPr>
              <a:defRPr sz="1000"/>
            </a:lvl4pPr>
            <a:lvl5pPr>
              <a:defRPr sz="10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6899A3C2-2F15-4B16-A7EE-B6D5AE4F5634}" type="datetimeFigureOut">
              <a:rPr lang="fr-FR" smtClean="0"/>
              <a:pPr/>
              <a:t>08/04/2024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5D0452-8952-4038-A459-6774C8183009}"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378063" y="428168"/>
            <a:ext cx="6805137" cy="1781969"/>
          </a:xfrm>
          <a:prstGeom prst="rect">
            <a:avLst/>
          </a:prstGeom>
        </p:spPr>
        <p:txBody>
          <a:bodyPr vert="horz" lIns="99560" tIns="49780" rIns="99560" bIns="49780" anchor="ctr">
            <a:normAutofit/>
            <a:scene3d>
              <a:camera prst="orthographicFront"/>
              <a:lightRig rig="soft" dir="t">
                <a:rot lat="0" lon="0" rev="16800000"/>
              </a:lightRig>
            </a:scene3d>
            <a:sp3d prstMaterial="softEdge">
              <a:bevelT w="38100" h="38100"/>
            </a:sp3d>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78063" y="2494756"/>
            <a:ext cx="6805137" cy="7341712"/>
          </a:xfrm>
          <a:prstGeom prst="rect">
            <a:avLst/>
          </a:prstGeom>
        </p:spPr>
        <p:txBody>
          <a:bodyPr vert="horz" lIns="99560" tIns="49780" rIns="99560" bIns="4978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378063" y="10003776"/>
            <a:ext cx="1764295" cy="569240"/>
          </a:xfrm>
          <a:prstGeom prst="rect">
            <a:avLst/>
          </a:prstGeom>
        </p:spPr>
        <p:txBody>
          <a:bodyPr vert="horz" lIns="99560" tIns="49780" rIns="99560" bIns="49780" anchor="b"/>
          <a:lstStyle>
            <a:lvl1pPr algn="l" eaLnBrk="1" latinLnBrk="0" hangingPunct="1">
              <a:defRPr kumimoji="0" sz="1300">
                <a:solidFill>
                  <a:schemeClr val="tx1">
                    <a:shade val="50000"/>
                  </a:schemeClr>
                </a:solidFill>
              </a:defRPr>
            </a:lvl1pPr>
          </a:lstStyle>
          <a:p>
            <a:fld id="{6899A3C2-2F15-4B16-A7EE-B6D5AE4F5634}" type="datetimeFigureOut">
              <a:rPr lang="fr-FR" smtClean="0"/>
              <a:pPr/>
              <a:t>08/04/2024</a:t>
            </a:fld>
            <a:endParaRPr lang="fr-FR"/>
          </a:p>
        </p:txBody>
      </p:sp>
      <p:sp>
        <p:nvSpPr>
          <p:cNvPr id="3" name="Espace réservé du pied de page 2"/>
          <p:cNvSpPr>
            <a:spLocks noGrp="1"/>
          </p:cNvSpPr>
          <p:nvPr>
            <p:ph type="ftr" sz="quarter" idx="3"/>
          </p:nvPr>
        </p:nvSpPr>
        <p:spPr>
          <a:xfrm>
            <a:off x="2583432" y="10003776"/>
            <a:ext cx="2394400" cy="569240"/>
          </a:xfrm>
          <a:prstGeom prst="rect">
            <a:avLst/>
          </a:prstGeom>
        </p:spPr>
        <p:txBody>
          <a:bodyPr vert="horz" lIns="99560" tIns="49780" rIns="99560" bIns="49780" anchor="b"/>
          <a:lstStyle>
            <a:lvl1pPr algn="ctr" eaLnBrk="1" latinLnBrk="0" hangingPunct="1">
              <a:defRPr kumimoji="0" sz="13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6553095" y="10003776"/>
            <a:ext cx="630105" cy="569240"/>
          </a:xfrm>
          <a:prstGeom prst="rect">
            <a:avLst/>
          </a:prstGeom>
        </p:spPr>
        <p:txBody>
          <a:bodyPr vert="horz" lIns="0" tIns="49780" rIns="0" bIns="49780" anchor="b"/>
          <a:lstStyle>
            <a:lvl1pPr algn="r" eaLnBrk="1" latinLnBrk="0" hangingPunct="1">
              <a:defRPr kumimoji="0" sz="1300">
                <a:solidFill>
                  <a:schemeClr val="tx1">
                    <a:shade val="50000"/>
                  </a:schemeClr>
                </a:solidFill>
              </a:defRPr>
            </a:lvl1pPr>
          </a:lstStyle>
          <a:p>
            <a:fld id="{6D5D0452-8952-4038-A459-6774C8183009}"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5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97359" indent="-448019" algn="l" rtl="0" eaLnBrk="1" latinLnBrk="0" hangingPunct="1">
        <a:spcBef>
          <a:spcPct val="20000"/>
        </a:spcBef>
        <a:buClr>
          <a:schemeClr val="tx1">
            <a:shade val="95000"/>
          </a:schemeClr>
        </a:buClr>
        <a:buSzPct val="65000"/>
        <a:buFont typeface="Wingdings 2"/>
        <a:buChar char=""/>
        <a:defRPr kumimoji="0" sz="3000" kern="1200">
          <a:solidFill>
            <a:schemeClr val="tx1"/>
          </a:solidFill>
          <a:latin typeface="+mn-lt"/>
          <a:ea typeface="+mn-ea"/>
          <a:cs typeface="+mn-cs"/>
        </a:defRPr>
      </a:lvl1pPr>
      <a:lvl2pPr marL="945819" indent="-308636" algn="l" rtl="0" eaLnBrk="1" latinLnBrk="0" hangingPunct="1">
        <a:spcBef>
          <a:spcPct val="20000"/>
        </a:spcBef>
        <a:buClr>
          <a:schemeClr val="tx1"/>
        </a:buClr>
        <a:buSzPct val="80000"/>
        <a:buFont typeface="Wingdings 2"/>
        <a:buChar char=""/>
        <a:defRPr kumimoji="0" sz="2600" kern="1200">
          <a:solidFill>
            <a:schemeClr val="tx1"/>
          </a:solidFill>
          <a:latin typeface="+mn-lt"/>
          <a:ea typeface="+mn-ea"/>
          <a:cs typeface="+mn-cs"/>
        </a:defRPr>
      </a:lvl2pPr>
      <a:lvl3pPr marL="1234542" indent="-2489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473486" indent="-199120" algn="l" rtl="0" eaLnBrk="1" latinLnBrk="0" hangingPunct="1">
        <a:spcBef>
          <a:spcPct val="20000"/>
        </a:spcBef>
        <a:buClr>
          <a:schemeClr val="tx1"/>
        </a:buClr>
        <a:buSzPct val="100000"/>
        <a:buFont typeface="Wingdings 3"/>
        <a:buChar char=""/>
        <a:defRPr kumimoji="0" sz="2200" kern="1200">
          <a:solidFill>
            <a:schemeClr val="tx1"/>
          </a:solidFill>
          <a:latin typeface="+mn-lt"/>
          <a:ea typeface="+mn-ea"/>
          <a:cs typeface="+mn-cs"/>
        </a:defRPr>
      </a:lvl4pPr>
      <a:lvl5pPr marL="1682562" indent="-199120" algn="l" rtl="0" eaLnBrk="1" latinLnBrk="0" hangingPunct="1">
        <a:spcBef>
          <a:spcPct val="20000"/>
        </a:spcBef>
        <a:buClr>
          <a:schemeClr val="tx1"/>
        </a:buClr>
        <a:buFont typeface="Wingdings 2"/>
        <a:buChar char=""/>
        <a:defRPr kumimoji="0" sz="2200" kern="1200">
          <a:solidFill>
            <a:schemeClr val="tx1"/>
          </a:solidFill>
          <a:latin typeface="+mn-lt"/>
          <a:ea typeface="+mn-ea"/>
          <a:cs typeface="+mn-cs"/>
        </a:defRPr>
      </a:lvl5pPr>
      <a:lvl6pPr marL="1921506" indent="-199120" algn="l" rtl="0" eaLnBrk="1" latinLnBrk="0" hangingPunct="1">
        <a:spcBef>
          <a:spcPct val="20000"/>
        </a:spcBef>
        <a:buClr>
          <a:schemeClr val="tx1"/>
        </a:buClr>
        <a:buFont typeface="Wingdings 3"/>
        <a:buChar char=""/>
        <a:defRPr kumimoji="0" sz="2000" kern="1200">
          <a:solidFill>
            <a:schemeClr val="tx1"/>
          </a:solidFill>
          <a:latin typeface="+mn-lt"/>
          <a:ea typeface="+mn-ea"/>
          <a:cs typeface="+mn-cs"/>
        </a:defRPr>
      </a:lvl6pPr>
      <a:lvl7pPr marL="2140537" indent="-199120" algn="l" rtl="0" eaLnBrk="1" latinLnBrk="0" hangingPunct="1">
        <a:spcBef>
          <a:spcPct val="20000"/>
        </a:spcBef>
        <a:buClr>
          <a:schemeClr val="tx1"/>
        </a:buClr>
        <a:buFont typeface="Wingdings 2"/>
        <a:buChar char=""/>
        <a:defRPr kumimoji="0" sz="1700" kern="1200">
          <a:solidFill>
            <a:schemeClr val="tx1"/>
          </a:solidFill>
          <a:latin typeface="+mn-lt"/>
          <a:ea typeface="+mn-ea"/>
          <a:cs typeface="+mn-cs"/>
        </a:defRPr>
      </a:lvl7pPr>
      <a:lvl8pPr marL="2359569" indent="-199120" algn="l" rtl="0" eaLnBrk="1" latinLnBrk="0" hangingPunct="1">
        <a:spcBef>
          <a:spcPct val="20000"/>
        </a:spcBef>
        <a:buClr>
          <a:schemeClr val="tx1"/>
        </a:buClr>
        <a:buFont typeface="Wingdings 2"/>
        <a:buChar char=""/>
        <a:defRPr kumimoji="0" sz="1500" kern="1200">
          <a:solidFill>
            <a:schemeClr val="tx1"/>
          </a:solidFill>
          <a:latin typeface="+mn-lt"/>
          <a:ea typeface="+mn-ea"/>
          <a:cs typeface="+mn-cs"/>
        </a:defRPr>
      </a:lvl8pPr>
      <a:lvl9pPr marL="2578601" indent="-199120" algn="l" rtl="0" eaLnBrk="1" latinLnBrk="0" hangingPunct="1">
        <a:spcBef>
          <a:spcPct val="20000"/>
        </a:spcBef>
        <a:buClr>
          <a:schemeClr val="tx1"/>
        </a:buClr>
        <a:buFont typeface="Wingdings 2"/>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97799" algn="l" rtl="0" eaLnBrk="1" latinLnBrk="0" hangingPunct="1">
        <a:defRPr kumimoji="0" kern="1200">
          <a:solidFill>
            <a:schemeClr val="tx1"/>
          </a:solidFill>
          <a:latin typeface="+mn-lt"/>
          <a:ea typeface="+mn-ea"/>
          <a:cs typeface="+mn-cs"/>
        </a:defRPr>
      </a:lvl2pPr>
      <a:lvl3pPr marL="995599" algn="l" rtl="0" eaLnBrk="1" latinLnBrk="0" hangingPunct="1">
        <a:defRPr kumimoji="0" kern="1200">
          <a:solidFill>
            <a:schemeClr val="tx1"/>
          </a:solidFill>
          <a:latin typeface="+mn-lt"/>
          <a:ea typeface="+mn-ea"/>
          <a:cs typeface="+mn-cs"/>
        </a:defRPr>
      </a:lvl3pPr>
      <a:lvl4pPr marL="1493398" algn="l" rtl="0" eaLnBrk="1" latinLnBrk="0" hangingPunct="1">
        <a:defRPr kumimoji="0" kern="1200">
          <a:solidFill>
            <a:schemeClr val="tx1"/>
          </a:solidFill>
          <a:latin typeface="+mn-lt"/>
          <a:ea typeface="+mn-ea"/>
          <a:cs typeface="+mn-cs"/>
        </a:defRPr>
      </a:lvl4pPr>
      <a:lvl5pPr marL="1991197" algn="l" rtl="0" eaLnBrk="1" latinLnBrk="0" hangingPunct="1">
        <a:defRPr kumimoji="0" kern="1200">
          <a:solidFill>
            <a:schemeClr val="tx1"/>
          </a:solidFill>
          <a:latin typeface="+mn-lt"/>
          <a:ea typeface="+mn-ea"/>
          <a:cs typeface="+mn-cs"/>
        </a:defRPr>
      </a:lvl5pPr>
      <a:lvl6pPr marL="2488997" algn="l" rtl="0" eaLnBrk="1" latinLnBrk="0" hangingPunct="1">
        <a:defRPr kumimoji="0" kern="1200">
          <a:solidFill>
            <a:schemeClr val="tx1"/>
          </a:solidFill>
          <a:latin typeface="+mn-lt"/>
          <a:ea typeface="+mn-ea"/>
          <a:cs typeface="+mn-cs"/>
        </a:defRPr>
      </a:lvl6pPr>
      <a:lvl7pPr marL="2986796" algn="l" rtl="0" eaLnBrk="1" latinLnBrk="0" hangingPunct="1">
        <a:defRPr kumimoji="0" kern="1200">
          <a:solidFill>
            <a:schemeClr val="tx1"/>
          </a:solidFill>
          <a:latin typeface="+mn-lt"/>
          <a:ea typeface="+mn-ea"/>
          <a:cs typeface="+mn-cs"/>
        </a:defRPr>
      </a:lvl7pPr>
      <a:lvl8pPr marL="3484596" algn="l" rtl="0" eaLnBrk="1" latinLnBrk="0" hangingPunct="1">
        <a:defRPr kumimoji="0" kern="1200">
          <a:solidFill>
            <a:schemeClr val="tx1"/>
          </a:solidFill>
          <a:latin typeface="+mn-lt"/>
          <a:ea typeface="+mn-ea"/>
          <a:cs typeface="+mn-cs"/>
        </a:defRPr>
      </a:lvl8pPr>
      <a:lvl9pPr marL="3982395"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13" Type="http://schemas.microsoft.com/office/2007/relationships/hdphoto" Target="../media/hdphoto2.wdp"/><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Connecteur droit avec flèche 40"/>
          <p:cNvCxnSpPr/>
          <p:nvPr/>
        </p:nvCxnSpPr>
        <p:spPr>
          <a:xfrm flipV="1">
            <a:off x="5084816" y="7760233"/>
            <a:ext cx="270064" cy="432048"/>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 name="Tableau 2"/>
          <p:cNvGraphicFramePr>
            <a:graphicFrameLocks noGrp="1"/>
          </p:cNvGraphicFramePr>
          <p:nvPr>
            <p:extLst>
              <p:ext uri="{D42A27DB-BD31-4B8C-83A1-F6EECF244321}">
                <p14:modId xmlns:p14="http://schemas.microsoft.com/office/powerpoint/2010/main" val="2117540562"/>
              </p:ext>
            </p:extLst>
          </p:nvPr>
        </p:nvGraphicFramePr>
        <p:xfrm>
          <a:off x="79924" y="82736"/>
          <a:ext cx="7310352" cy="10447746"/>
        </p:xfrm>
        <a:graphic>
          <a:graphicData uri="http://schemas.openxmlformats.org/drawingml/2006/table">
            <a:tbl>
              <a:tblPr>
                <a:tableStyleId>{5C22544A-7EE6-4342-B048-85BDC9FD1C3A}</a:tableStyleId>
              </a:tblPr>
              <a:tblGrid>
                <a:gridCol w="25400">
                  <a:extLst>
                    <a:ext uri="{9D8B030D-6E8A-4147-A177-3AD203B41FA5}">
                      <a16:colId xmlns:a16="http://schemas.microsoft.com/office/drawing/2014/main" val="20000"/>
                    </a:ext>
                  </a:extLst>
                </a:gridCol>
                <a:gridCol w="1380296">
                  <a:extLst>
                    <a:ext uri="{9D8B030D-6E8A-4147-A177-3AD203B41FA5}">
                      <a16:colId xmlns:a16="http://schemas.microsoft.com/office/drawing/2014/main" val="20001"/>
                    </a:ext>
                  </a:extLst>
                </a:gridCol>
                <a:gridCol w="95864">
                  <a:extLst>
                    <a:ext uri="{9D8B030D-6E8A-4147-A177-3AD203B41FA5}">
                      <a16:colId xmlns:a16="http://schemas.microsoft.com/office/drawing/2014/main" val="20002"/>
                    </a:ext>
                  </a:extLst>
                </a:gridCol>
                <a:gridCol w="5808792">
                  <a:extLst>
                    <a:ext uri="{9D8B030D-6E8A-4147-A177-3AD203B41FA5}">
                      <a16:colId xmlns:a16="http://schemas.microsoft.com/office/drawing/2014/main" val="20003"/>
                    </a:ext>
                  </a:extLst>
                </a:gridCol>
              </a:tblGrid>
              <a:tr h="1151498">
                <a:tc gridSpan="4">
                  <a:txBody>
                    <a:bodyPr/>
                    <a:lstStyle/>
                    <a:p>
                      <a:pPr algn="ctr" fontAlgn="t"/>
                      <a:r>
                        <a:rPr lang="fr-FR" sz="900" u="none" strike="noStrike" dirty="0">
                          <a:effectLst/>
                        </a:rPr>
                        <a:t>           </a:t>
                      </a:r>
                      <a:br>
                        <a:rPr lang="fr-FR" sz="900" u="none" strike="noStrike" dirty="0">
                          <a:effectLst/>
                        </a:rPr>
                      </a:br>
                      <a:r>
                        <a:rPr lang="fr-FR" sz="900" u="none" strike="noStrike" dirty="0">
                          <a:effectLst/>
                        </a:rPr>
                        <a:t>           </a:t>
                      </a:r>
                      <a:br>
                        <a:rPr lang="fr-FR" sz="900" u="none" strike="noStrike" dirty="0">
                          <a:effectLst/>
                        </a:rPr>
                      </a:br>
                      <a:endParaRPr lang="fr-FR" sz="900" b="1" i="0" u="none" strike="noStrike" dirty="0">
                        <a:solidFill>
                          <a:srgbClr val="000000"/>
                        </a:solidFill>
                        <a:effectLst/>
                        <a:latin typeface="Arial"/>
                      </a:endParaRPr>
                    </a:p>
                  </a:txBody>
                  <a:tcPr marL="0" marR="0" marT="0" marB="0">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hMerge="1">
                  <a:txBody>
                    <a:bodyPr/>
                    <a:lstStyle/>
                    <a:p>
                      <a:pPr algn="ctr" fontAlgn="t"/>
                      <a:endParaRPr lang="fr-FR" sz="900" b="1" i="0" u="none" strike="noStrike" dirty="0">
                        <a:solidFill>
                          <a:srgbClr val="000000"/>
                        </a:solidFill>
                        <a:effectLst/>
                        <a:latin typeface="Arial"/>
                      </a:endParaRPr>
                    </a:p>
                  </a:txBody>
                  <a:tcPr marL="0" marR="0" marT="0" marB="0">
                    <a:lnL w="38100" cap="flat" cmpd="sng" algn="ctr">
                      <a:solidFill>
                        <a:srgbClr val="663300"/>
                      </a:solidFill>
                      <a:prstDash val="solid"/>
                      <a:round/>
                      <a:headEnd type="none" w="med" len="med"/>
                      <a:tailEnd type="none" w="med" len="med"/>
                    </a:lnL>
                    <a:lnR w="38100" cap="flat" cmpd="sng" algn="ctr">
                      <a:solidFill>
                        <a:srgbClr val="663300"/>
                      </a:solidFill>
                      <a:prstDash val="solid"/>
                      <a:round/>
                      <a:headEnd type="none" w="med" len="med"/>
                      <a:tailEnd type="none" w="med" len="med"/>
                    </a:lnR>
                    <a:lnT w="38100" cap="flat" cmpd="sng" algn="ctr">
                      <a:solidFill>
                        <a:srgbClr val="663300"/>
                      </a:solidFill>
                      <a:prstDash val="solid"/>
                      <a:round/>
                      <a:headEnd type="none" w="med" len="med"/>
                      <a:tailEnd type="none" w="med" len="med"/>
                    </a:lnT>
                    <a:lnB w="38100" cap="flat" cmpd="sng" algn="ctr">
                      <a:solidFill>
                        <a:srgbClr val="663300"/>
                      </a:solidFill>
                      <a:prstDash val="solid"/>
                      <a:round/>
                      <a:headEnd type="none" w="med" len="med"/>
                      <a:tailEnd type="none" w="med" len="med"/>
                    </a:lnB>
                    <a:solidFill>
                      <a:srgbClr val="FFFF99"/>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432000">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RDV / DEPART </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002060"/>
                      </a:solidFill>
                      <a:prstDash val="solid"/>
                      <a:round/>
                      <a:headEnd type="none" w="med" len="med"/>
                      <a:tailEnd type="none" w="med" len="med"/>
                    </a:lnT>
                    <a:solidFill>
                      <a:schemeClr val="bg1"/>
                    </a:solidFill>
                  </a:tcPr>
                </a:tc>
                <a:tc>
                  <a:txBody>
                    <a:bodyPr/>
                    <a:lstStyle/>
                    <a:p>
                      <a:pPr algn="l" fontAlgn="ctr"/>
                      <a:r>
                        <a:rPr lang="fr-FR" sz="1200" b="1" u="none" strike="noStrike" dirty="0">
                          <a:effectLst/>
                          <a:latin typeface="Calibri" panose="020F0502020204030204" pitchFamily="34" charset="0"/>
                          <a:cs typeface="Calibri" panose="020F0502020204030204" pitchFamily="34" charset="0"/>
                        </a:rPr>
                        <a:t>RDV / DEPART </a:t>
                      </a:r>
                      <a:r>
                        <a:rPr lang="fr-FR" sz="1200" u="none" strike="noStrike" dirty="0">
                          <a:effectLst/>
                          <a:latin typeface="Calibri" panose="020F0502020204030204" pitchFamily="34" charset="0"/>
                          <a:cs typeface="Calibri" panose="020F0502020204030204" pitchFamily="34" charset="0"/>
                        </a:rPr>
                        <a:t>:                                                  </a:t>
                      </a:r>
                    </a:p>
                    <a:p>
                      <a:pPr algn="l" fontAlgn="ctr"/>
                      <a:r>
                        <a:rPr lang="fr-FR" sz="1100" u="none" strike="noStrike" dirty="0">
                          <a:effectLst/>
                          <a:latin typeface="Calibri" panose="020F0502020204030204" pitchFamily="34" charset="0"/>
                          <a:cs typeface="Calibri" panose="020F0502020204030204" pitchFamily="34" charset="0"/>
                        </a:rPr>
                        <a:t>Lieu : parking place du Lavoir à Jardin départ 7 h 00</a:t>
                      </a:r>
                      <a:endParaRPr lang="fr-FR" sz="1100" b="1" i="0" u="none" strike="noStrike" dirty="0">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a:txBody>
                    <a:bodyPr/>
                    <a:lstStyle/>
                    <a:p>
                      <a:pPr algn="l" fontAlgn="b"/>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b"/>
                      <a:r>
                        <a:rPr lang="fr-FR" sz="1200" b="1" u="none" strike="noStrike" dirty="0">
                          <a:effectLst/>
                          <a:latin typeface="Calibri" panose="020F0502020204030204" pitchFamily="34" charset="0"/>
                          <a:cs typeface="Calibri" panose="020F0502020204030204" pitchFamily="34" charset="0"/>
                        </a:rPr>
                        <a:t>RETOUR</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b"/>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b"/>
                      <a:r>
                        <a:rPr lang="fr-FR" sz="1200" u="none" strike="noStrike" dirty="0">
                          <a:effectLst/>
                          <a:latin typeface="Calibri" panose="020F0502020204030204" pitchFamily="34" charset="0"/>
                          <a:cs typeface="Calibri" panose="020F0502020204030204" pitchFamily="34" charset="0"/>
                        </a:rPr>
                        <a:t>Heure approximative de retour en voiture 18 h 00 /18 h 30 </a:t>
                      </a:r>
                      <a:r>
                        <a:rPr lang="fr-FR" sz="1200" u="none" strike="noStrike" baseline="0" dirty="0">
                          <a:effectLst/>
                          <a:latin typeface="Calibri" panose="020F0502020204030204" pitchFamily="34" charset="0"/>
                          <a:cs typeface="Calibri" panose="020F0502020204030204" pitchFamily="34" charset="0"/>
                        </a:rPr>
                        <a:t>(suivant circulation)</a:t>
                      </a: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58892">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TRAJET VOITURE</a:t>
                      </a:r>
                      <a:br>
                        <a:rPr lang="fr-FR" sz="1200" b="1" u="none" strike="noStrike" dirty="0">
                          <a:effectLst/>
                          <a:latin typeface="Calibri" panose="020F0502020204030204" pitchFamily="34" charset="0"/>
                          <a:cs typeface="Calibri" panose="020F0502020204030204" pitchFamily="34" charset="0"/>
                        </a:rPr>
                      </a:br>
                      <a:r>
                        <a:rPr lang="fr-FR" sz="800" b="1" u="none" strike="noStrike" dirty="0">
                          <a:effectLst/>
                          <a:latin typeface="Calibri" panose="020F0502020204030204" pitchFamily="34" charset="0"/>
                          <a:cs typeface="Calibri" panose="020F0502020204030204" pitchFamily="34" charset="0"/>
                        </a:rPr>
                        <a:t>(suggestion au départ </a:t>
                      </a:r>
                    </a:p>
                    <a:p>
                      <a:pPr algn="ctr" fontAlgn="ctr"/>
                      <a:r>
                        <a:rPr lang="fr-FR" sz="800" b="1" u="none" strike="noStrike" dirty="0">
                          <a:effectLst/>
                          <a:latin typeface="Calibri" panose="020F0502020204030204" pitchFamily="34" charset="0"/>
                          <a:cs typeface="Calibri" panose="020F0502020204030204" pitchFamily="34" charset="0"/>
                        </a:rPr>
                        <a:t>de Jardin)</a:t>
                      </a:r>
                      <a:endParaRPr lang="fr-FR" sz="8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ctr"/>
                      <a:r>
                        <a:rPr lang="fr-FR" sz="1200" b="0" i="0" u="none" strike="noStrike" dirty="0">
                          <a:effectLst/>
                          <a:latin typeface="Calibri" panose="020F0502020204030204" pitchFamily="34" charset="0"/>
                          <a:cs typeface="Calibri" panose="020F0502020204030204" pitchFamily="34" charset="0"/>
                        </a:rPr>
                        <a:t>Trajet via D36 et D522 (200 km A/R – 1 h 45 par trajet)</a:t>
                      </a: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13551">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l" fontAlgn="ctr"/>
                      <a:r>
                        <a:rPr lang="fr-FR" sz="1200" b="1" u="none" strike="noStrike" dirty="0">
                          <a:effectLst/>
                          <a:latin typeface="Calibri" panose="020F0502020204030204" pitchFamily="34" charset="0"/>
                          <a:cs typeface="Calibri" panose="020F0502020204030204" pitchFamily="34" charset="0"/>
                        </a:rPr>
                        <a:t>TARIF COVOITURAGE</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ctr"/>
                      <a:r>
                        <a:rPr lang="fr-FR" sz="1200" u="none" strike="noStrike" dirty="0">
                          <a:effectLst/>
                          <a:latin typeface="Calibri" panose="020F0502020204030204" pitchFamily="34" charset="0"/>
                          <a:cs typeface="Calibri" panose="020F0502020204030204" pitchFamily="34" charset="0"/>
                        </a:rPr>
                        <a:t>Coût par véhicule A/R :                     (prévoir monnaie pour répartition covoiturage)</a:t>
                      </a: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008000">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PARKING DE DEPART RANDO </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t"/>
                      <a:r>
                        <a:rPr lang="fr-FR" sz="1200" u="none" strike="noStrike" dirty="0">
                          <a:effectLst/>
                          <a:latin typeface="Calibri" panose="020F0502020204030204" pitchFamily="34" charset="0"/>
                          <a:cs typeface="Calibri" panose="020F0502020204030204" pitchFamily="34" charset="0"/>
                        </a:rPr>
                        <a:t>Parking </a:t>
                      </a:r>
                      <a:endParaRPr lang="fr-FR" sz="1400" b="1" u="sng" strike="noStrike" dirty="0">
                        <a:effectLst/>
                        <a:latin typeface="Calibri" panose="020F0502020204030204" pitchFamily="34" charset="0"/>
                        <a:cs typeface="Calibri" panose="020F0502020204030204" pitchFamily="34" charset="0"/>
                      </a:endParaRPr>
                    </a:p>
                    <a:p>
                      <a:pPr algn="l" fontAlgn="t"/>
                      <a:r>
                        <a:rPr lang="fr-FR" sz="1200" b="1" u="sng" strike="noStrike" dirty="0">
                          <a:effectLst/>
                          <a:latin typeface="Calibri" panose="020F0502020204030204" pitchFamily="34" charset="0"/>
                          <a:cs typeface="Calibri" panose="020F0502020204030204" pitchFamily="34" charset="0"/>
                        </a:rPr>
                        <a:t>Localisation GPS </a:t>
                      </a:r>
                      <a:r>
                        <a:rPr lang="fr-FR" sz="1200" u="none" strike="noStrike" dirty="0">
                          <a:effectLst/>
                          <a:latin typeface="Calibri" panose="020F0502020204030204" pitchFamily="34" charset="0"/>
                          <a:cs typeface="Calibri" panose="020F0502020204030204" pitchFamily="34" charset="0"/>
                        </a:rPr>
                        <a:t>: Latitude : 45.858079° / Longitude : 5.404785°</a:t>
                      </a:r>
                    </a:p>
                    <a:p>
                      <a:pPr algn="l" fontAlgn="t"/>
                      <a:r>
                        <a:rPr lang="fr-FR" sz="1200" b="1" u="sng" strike="noStrike" dirty="0">
                          <a:effectLst/>
                          <a:latin typeface="Calibri" panose="020F0502020204030204" pitchFamily="34" charset="0"/>
                          <a:cs typeface="Calibri" panose="020F0502020204030204" pitchFamily="34" charset="0"/>
                        </a:rPr>
                        <a:t>localisation géographique</a:t>
                      </a:r>
                      <a:r>
                        <a:rPr lang="fr-FR" sz="1200" u="none" strike="noStrike" dirty="0">
                          <a:effectLst/>
                          <a:latin typeface="Calibri" panose="020F0502020204030204" pitchFamily="34" charset="0"/>
                          <a:cs typeface="Calibri" panose="020F0502020204030204" pitchFamily="34" charset="0"/>
                        </a:rPr>
                        <a:t>, système WGS84, coordonnées UTM31 : </a:t>
                      </a:r>
                      <a:br>
                        <a:rPr lang="fr-FR" sz="1200" u="none" strike="noStrike" dirty="0">
                          <a:effectLst/>
                          <a:latin typeface="Calibri" panose="020F0502020204030204" pitchFamily="34" charset="0"/>
                          <a:cs typeface="Calibri" panose="020F0502020204030204" pitchFamily="34" charset="0"/>
                        </a:rPr>
                      </a:br>
                      <a:r>
                        <a:rPr lang="fr-FR" sz="1200" u="none" strike="noStrike" dirty="0">
                          <a:effectLst/>
                          <a:latin typeface="Calibri" panose="020F0502020204030204" pitchFamily="34" charset="0"/>
                          <a:cs typeface="Calibri" panose="020F0502020204030204" pitchFamily="34" charset="0"/>
                        </a:rPr>
                        <a:t>Longitude Pt E = 0686700 m ; latitude Pt N =5080075m)</a:t>
                      </a:r>
                      <a:endParaRPr lang="fr-FR" sz="1200" b="0" i="0" u="none" strike="noStrike" dirty="0">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791566">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THEMATIQUES</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just" fontAlgn="ctr"/>
                      <a:r>
                        <a:rPr lang="fr-FR" sz="1200" b="0" i="0" u="none" strike="noStrike" dirty="0">
                          <a:effectLst/>
                          <a:latin typeface="Calibri" panose="020F0502020204030204" pitchFamily="34" charset="0"/>
                          <a:cs typeface="Calibri" panose="020F0502020204030204" pitchFamily="34" charset="0"/>
                        </a:rPr>
                        <a:t>Vestiges</a:t>
                      </a:r>
                      <a:r>
                        <a:rPr lang="fr-FR" sz="1200" b="0" i="0" u="none" strike="noStrike" baseline="0" dirty="0">
                          <a:effectLst/>
                          <a:latin typeface="Calibri" panose="020F0502020204030204" pitchFamily="34" charset="0"/>
                          <a:cs typeface="Calibri" panose="020F0502020204030204" pitchFamily="34" charset="0"/>
                        </a:rPr>
                        <a:t> archéologiques du Colombier, Croix du </a:t>
                      </a:r>
                      <a:r>
                        <a:rPr lang="fr-FR" sz="1200" b="0" i="0" u="none" strike="noStrike" baseline="0" dirty="0" err="1">
                          <a:effectLst/>
                          <a:latin typeface="Calibri" panose="020F0502020204030204" pitchFamily="34" charset="0"/>
                          <a:cs typeface="Calibri" panose="020F0502020204030204" pitchFamily="34" charset="0"/>
                        </a:rPr>
                        <a:t>Grassonnet</a:t>
                      </a:r>
                      <a:r>
                        <a:rPr lang="fr-FR" sz="1200" b="0" i="0" u="none" strike="noStrike" baseline="0" dirty="0">
                          <a:effectLst/>
                          <a:latin typeface="Calibri" panose="020F0502020204030204" pitchFamily="34" charset="0"/>
                          <a:cs typeface="Calibri" panose="020F0502020204030204" pitchFamily="34" charset="0"/>
                        </a:rPr>
                        <a:t>, ancienne carrière de Tuf, cascades et marmites sur les ruisseaux de </a:t>
                      </a:r>
                      <a:r>
                        <a:rPr lang="fr-FR" sz="1200" b="0" i="0" u="none" strike="noStrike" baseline="0" dirty="0" err="1">
                          <a:effectLst/>
                          <a:latin typeface="Calibri" panose="020F0502020204030204" pitchFamily="34" charset="0"/>
                          <a:cs typeface="Calibri" panose="020F0502020204030204" pitchFamily="34" charset="0"/>
                        </a:rPr>
                        <a:t>Crot</a:t>
                      </a:r>
                      <a:r>
                        <a:rPr lang="fr-FR" sz="1200" b="0" i="0" u="none" strike="noStrike" baseline="0" dirty="0">
                          <a:effectLst/>
                          <a:latin typeface="Calibri" panose="020F0502020204030204" pitchFamily="34" charset="0"/>
                          <a:cs typeface="Calibri" panose="020F0502020204030204" pitchFamily="34" charset="0"/>
                        </a:rPr>
                        <a:t> au gay et du </a:t>
                      </a:r>
                      <a:r>
                        <a:rPr lang="fr-FR" sz="1200" b="0" i="0" u="none" strike="noStrike" baseline="0" dirty="0" err="1">
                          <a:effectLst/>
                          <a:latin typeface="Calibri" panose="020F0502020204030204" pitchFamily="34" charset="0"/>
                          <a:cs typeface="Calibri" panose="020F0502020204030204" pitchFamily="34" charset="0"/>
                        </a:rPr>
                        <a:t>Rhéby</a:t>
                      </a:r>
                      <a:r>
                        <a:rPr lang="fr-FR" sz="1200" b="0" i="0" u="none" strike="noStrike" baseline="0" dirty="0">
                          <a:effectLst/>
                          <a:latin typeface="Calibri" panose="020F0502020204030204" pitchFamily="34" charset="0"/>
                          <a:cs typeface="Calibri" panose="020F0502020204030204" pitchFamily="34" charset="0"/>
                        </a:rPr>
                        <a:t>, fontaines et villages.</a:t>
                      </a: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570785">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TRAJET </a:t>
                      </a:r>
                      <a:br>
                        <a:rPr lang="fr-FR" sz="1200" b="1" u="none" strike="noStrike" dirty="0">
                          <a:effectLst/>
                          <a:latin typeface="Calibri" panose="020F0502020204030204" pitchFamily="34" charset="0"/>
                          <a:cs typeface="Calibri" panose="020F0502020204030204" pitchFamily="34" charset="0"/>
                        </a:rPr>
                      </a:br>
                      <a:r>
                        <a:rPr lang="fr-FR" sz="1200" b="1" u="none" strike="noStrike" dirty="0">
                          <a:effectLst/>
                          <a:latin typeface="Calibri" panose="020F0502020204030204" pitchFamily="34" charset="0"/>
                          <a:cs typeface="Calibri" panose="020F0502020204030204" pitchFamily="34" charset="0"/>
                        </a:rPr>
                        <a:t>PEDESTRE</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just"/>
                      <a:r>
                        <a:rPr kumimoji="0" lang="fr-FR" sz="1200" u="none" strike="noStrike" kern="1200" baseline="0" dirty="0">
                          <a:solidFill>
                            <a:schemeClr val="dk1"/>
                          </a:solidFill>
                          <a:effectLst/>
                          <a:latin typeface="Calibri" panose="020F0502020204030204" pitchFamily="34" charset="0"/>
                          <a:ea typeface="+mn-ea"/>
                          <a:cs typeface="Calibri" panose="020F0502020204030204" pitchFamily="34" charset="0"/>
                        </a:rPr>
                        <a:t>Un très joli circuit sur les hauteurs </a:t>
                      </a:r>
                      <a:r>
                        <a:rPr kumimoji="0" lang="fr-FR" sz="1200" u="none" strike="noStrike" kern="1200" baseline="0">
                          <a:solidFill>
                            <a:schemeClr val="dk1"/>
                          </a:solidFill>
                          <a:effectLst/>
                          <a:latin typeface="Calibri" panose="020F0502020204030204" pitchFamily="34" charset="0"/>
                          <a:ea typeface="+mn-ea"/>
                          <a:cs typeface="Calibri" panose="020F0502020204030204" pitchFamily="34" charset="0"/>
                        </a:rPr>
                        <a:t>de Sault-Brenaz</a:t>
                      </a:r>
                      <a:r>
                        <a:rPr kumimoji="0" lang="fr-FR" sz="1200" u="none" strike="noStrike" kern="1200" baseline="0" dirty="0">
                          <a:solidFill>
                            <a:schemeClr val="dk1"/>
                          </a:solidFill>
                          <a:effectLst/>
                          <a:latin typeface="Calibri" panose="020F0502020204030204" pitchFamily="34" charset="0"/>
                          <a:ea typeface="+mn-ea"/>
                          <a:cs typeface="Calibri" panose="020F0502020204030204" pitchFamily="34" charset="0"/>
                        </a:rPr>
                        <a:t> offrant de jolis panoramas sur les méandres du Rhône. Visite du site archéologique du Colombier. Traversée du joli village de Bouis avec son lavoir, les ruines de son château bâti il y a 1000 ans. Montée vers la Croix du </a:t>
                      </a:r>
                      <a:r>
                        <a:rPr kumimoji="0" lang="fr-FR" sz="1200" u="none" strike="noStrike" kern="1200" baseline="0" dirty="0" err="1">
                          <a:solidFill>
                            <a:schemeClr val="dk1"/>
                          </a:solidFill>
                          <a:effectLst/>
                          <a:latin typeface="Calibri" panose="020F0502020204030204" pitchFamily="34" charset="0"/>
                          <a:ea typeface="+mn-ea"/>
                          <a:cs typeface="Calibri" panose="020F0502020204030204" pitchFamily="34" charset="0"/>
                        </a:rPr>
                        <a:t>Grassonnet</a:t>
                      </a:r>
                      <a:r>
                        <a:rPr kumimoji="0" lang="fr-FR" sz="1200" u="none" strike="noStrike" kern="1200" baseline="0" dirty="0">
                          <a:solidFill>
                            <a:schemeClr val="dk1"/>
                          </a:solidFill>
                          <a:effectLst/>
                          <a:latin typeface="Calibri" panose="020F0502020204030204" pitchFamily="34" charset="0"/>
                          <a:ea typeface="+mn-ea"/>
                          <a:cs typeface="Calibri" panose="020F0502020204030204" pitchFamily="34" charset="0"/>
                        </a:rPr>
                        <a:t>, vers les </a:t>
                      </a:r>
                      <a:r>
                        <a:rPr kumimoji="0" lang="fr-FR" sz="1200" u="none" strike="noStrike" kern="1200" baseline="0" dirty="0" err="1">
                          <a:solidFill>
                            <a:schemeClr val="dk1"/>
                          </a:solidFill>
                          <a:effectLst/>
                          <a:latin typeface="Calibri" panose="020F0502020204030204" pitchFamily="34" charset="0"/>
                          <a:ea typeface="+mn-ea"/>
                          <a:cs typeface="Calibri" panose="020F0502020204030204" pitchFamily="34" charset="0"/>
                        </a:rPr>
                        <a:t>tuffières</a:t>
                      </a:r>
                      <a:r>
                        <a:rPr kumimoji="0" lang="fr-FR" sz="1200" u="none" strike="noStrike" kern="1200" baseline="0" dirty="0">
                          <a:solidFill>
                            <a:schemeClr val="dk1"/>
                          </a:solidFill>
                          <a:effectLst/>
                          <a:latin typeface="Calibri" panose="020F0502020204030204" pitchFamily="34" charset="0"/>
                          <a:ea typeface="+mn-ea"/>
                          <a:cs typeface="Calibri" panose="020F0502020204030204" pitchFamily="34" charset="0"/>
                        </a:rPr>
                        <a:t>, la cascade de Tuf. Traversée à gué du ruisseau du </a:t>
                      </a:r>
                      <a:r>
                        <a:rPr kumimoji="0" lang="fr-FR" sz="1200" u="none" strike="noStrike" kern="1200" baseline="0" dirty="0" err="1">
                          <a:solidFill>
                            <a:schemeClr val="dk1"/>
                          </a:solidFill>
                          <a:effectLst/>
                          <a:latin typeface="Calibri" panose="020F0502020204030204" pitchFamily="34" charset="0"/>
                          <a:ea typeface="+mn-ea"/>
                          <a:cs typeface="Calibri" panose="020F0502020204030204" pitchFamily="34" charset="0"/>
                        </a:rPr>
                        <a:t>Crot</a:t>
                      </a:r>
                      <a:r>
                        <a:rPr kumimoji="0" lang="fr-FR" sz="1200" u="none" strike="noStrike" kern="1200" baseline="0" dirty="0">
                          <a:solidFill>
                            <a:schemeClr val="dk1"/>
                          </a:solidFill>
                          <a:effectLst/>
                          <a:latin typeface="Calibri" panose="020F0502020204030204" pitchFamily="34" charset="0"/>
                          <a:ea typeface="+mn-ea"/>
                          <a:cs typeface="Calibri" panose="020F0502020204030204" pitchFamily="34" charset="0"/>
                        </a:rPr>
                        <a:t> au Gay et du </a:t>
                      </a:r>
                      <a:r>
                        <a:rPr kumimoji="0" lang="fr-FR" sz="1200" u="none" strike="noStrike" kern="1200" baseline="0" dirty="0" err="1">
                          <a:solidFill>
                            <a:schemeClr val="dk1"/>
                          </a:solidFill>
                          <a:effectLst/>
                          <a:latin typeface="Calibri" panose="020F0502020204030204" pitchFamily="34" charset="0"/>
                          <a:ea typeface="+mn-ea"/>
                          <a:cs typeface="Calibri" panose="020F0502020204030204" pitchFamily="34" charset="0"/>
                        </a:rPr>
                        <a:t>Rhéby</a:t>
                      </a:r>
                      <a:r>
                        <a:rPr kumimoji="0" lang="fr-FR" sz="1200" u="none" strike="noStrike" kern="1200" baseline="0" dirty="0">
                          <a:solidFill>
                            <a:schemeClr val="dk1"/>
                          </a:solidFill>
                          <a:effectLst/>
                          <a:latin typeface="Calibri" panose="020F0502020204030204" pitchFamily="34" charset="0"/>
                          <a:ea typeface="+mn-ea"/>
                          <a:cs typeface="Calibri" panose="020F0502020204030204" pitchFamily="34" charset="0"/>
                        </a:rPr>
                        <a:t>. Passage au plus près des concrétions rocheuses dites Demoiselles de </a:t>
                      </a:r>
                      <a:r>
                        <a:rPr kumimoji="0" lang="fr-FR" sz="1200" u="none" strike="noStrike" kern="1200" baseline="0" dirty="0" err="1">
                          <a:solidFill>
                            <a:schemeClr val="dk1"/>
                          </a:solidFill>
                          <a:effectLst/>
                          <a:latin typeface="Calibri" panose="020F0502020204030204" pitchFamily="34" charset="0"/>
                          <a:ea typeface="+mn-ea"/>
                          <a:cs typeface="Calibri" panose="020F0502020204030204" pitchFamily="34" charset="0"/>
                        </a:rPr>
                        <a:t>Villebois</a:t>
                      </a:r>
                      <a:r>
                        <a:rPr kumimoji="0" lang="fr-FR" sz="1200" u="none" strike="noStrike" kern="1200" baseline="0" dirty="0">
                          <a:solidFill>
                            <a:schemeClr val="dk1"/>
                          </a:solidFill>
                          <a:effectLst/>
                          <a:latin typeface="Calibri" panose="020F0502020204030204" pitchFamily="34" charset="0"/>
                          <a:ea typeface="+mn-ea"/>
                          <a:cs typeface="Calibri" panose="020F0502020204030204" pitchFamily="34" charset="0"/>
                        </a:rPr>
                        <a:t>. Descente vers le village de </a:t>
                      </a:r>
                      <a:r>
                        <a:rPr kumimoji="0" lang="fr-FR" sz="1200" u="none" strike="noStrike" kern="1200" baseline="0" dirty="0" err="1">
                          <a:solidFill>
                            <a:schemeClr val="dk1"/>
                          </a:solidFill>
                          <a:effectLst/>
                          <a:latin typeface="Calibri" panose="020F0502020204030204" pitchFamily="34" charset="0"/>
                          <a:ea typeface="+mn-ea"/>
                          <a:cs typeface="Calibri" panose="020F0502020204030204" pitchFamily="34" charset="0"/>
                        </a:rPr>
                        <a:t>Villebois</a:t>
                      </a:r>
                      <a:r>
                        <a:rPr kumimoji="0" lang="fr-FR" sz="1200" u="none" strike="noStrike" kern="1200" baseline="0" dirty="0">
                          <a:solidFill>
                            <a:schemeClr val="dk1"/>
                          </a:solidFill>
                          <a:effectLst/>
                          <a:latin typeface="Calibri" panose="020F0502020204030204" pitchFamily="34" charset="0"/>
                          <a:ea typeface="+mn-ea"/>
                          <a:cs typeface="Calibri" panose="020F0502020204030204" pitchFamily="34" charset="0"/>
                        </a:rPr>
                        <a:t>, le traverser en admirant ses fontaines et retour vers le parking du départ.</a:t>
                      </a:r>
                    </a:p>
                    <a:p>
                      <a:r>
                        <a:rPr kumimoji="0" lang="fr-FR" sz="1200" u="none" strike="noStrike" kern="1200" baseline="0" dirty="0">
                          <a:solidFill>
                            <a:schemeClr val="dk1"/>
                          </a:solidFill>
                          <a:effectLst/>
                          <a:latin typeface="Calibri" panose="020F0502020204030204" pitchFamily="34" charset="0"/>
                          <a:ea typeface="+mn-ea"/>
                          <a:cs typeface="Calibri" panose="020F0502020204030204" pitchFamily="34" charset="0"/>
                        </a:rPr>
                        <a:t>Vues sur le massif de la Chartreuse et du Vercors si le temps le permet</a:t>
                      </a: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89038">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CARTO</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ctr"/>
                      <a:r>
                        <a:rPr lang="fr-FR" sz="1200" b="1" u="none" strike="noStrike" dirty="0">
                          <a:effectLst/>
                          <a:latin typeface="Calibri" panose="020F0502020204030204" pitchFamily="34" charset="0"/>
                          <a:cs typeface="Calibri" panose="020F0502020204030204" pitchFamily="34" charset="0"/>
                        </a:rPr>
                        <a:t>3231 OT </a:t>
                      </a:r>
                      <a:r>
                        <a:rPr lang="fr-FR" sz="1200" u="none" strike="noStrike" dirty="0">
                          <a:effectLst/>
                          <a:latin typeface="Calibri" panose="020F0502020204030204" pitchFamily="34" charset="0"/>
                          <a:cs typeface="Calibri" panose="020F0502020204030204" pitchFamily="34" charset="0"/>
                        </a:rPr>
                        <a:t>Ambérieu en Bugey Champagne en Valromey. Massif du Bugey</a:t>
                      </a:r>
                      <a:endParaRPr lang="fr-FR" sz="1200" b="1" i="0" u="none" strike="noStrike" dirty="0">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720080">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INFOS TECHNIQUES CIRCUITS</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ctr"/>
                      <a:endParaRPr lang="fr-FR" sz="1200" u="none" strike="noStrike" dirty="0">
                        <a:effectLst/>
                        <a:latin typeface="Calibri" panose="020F0502020204030204" pitchFamily="34" charset="0"/>
                        <a:cs typeface="Calibri" panose="020F0502020204030204" pitchFamily="34" charset="0"/>
                      </a:endParaRPr>
                    </a:p>
                    <a:p>
                      <a:pPr algn="l" fontAlgn="ctr"/>
                      <a:r>
                        <a:rPr lang="fr-FR" sz="1200" u="none" strike="noStrike" dirty="0">
                          <a:effectLst/>
                          <a:latin typeface="Calibri" panose="020F0502020204030204" pitchFamily="34" charset="0"/>
                          <a:cs typeface="Calibri" panose="020F0502020204030204" pitchFamily="34" charset="0"/>
                        </a:rPr>
                        <a:t>Circuit de </a:t>
                      </a:r>
                      <a:r>
                        <a:rPr lang="fr-FR" sz="1200" b="1" u="none" strike="noStrike" dirty="0">
                          <a:solidFill>
                            <a:srgbClr val="FF0000"/>
                          </a:solidFill>
                          <a:effectLst/>
                          <a:latin typeface="Calibri" panose="020F0502020204030204" pitchFamily="34" charset="0"/>
                          <a:cs typeface="Calibri" panose="020F0502020204030204" pitchFamily="34" charset="0"/>
                        </a:rPr>
                        <a:t>18, Km  684 D+ 679 D- comportant quelques passages délicats voire vertigineux.</a:t>
                      </a:r>
                      <a:r>
                        <a:rPr lang="fr-FR" sz="1200" b="1" u="none" strike="noStrike" baseline="0" dirty="0">
                          <a:solidFill>
                            <a:srgbClr val="FF0000"/>
                          </a:solidFill>
                          <a:effectLst/>
                          <a:latin typeface="Calibri" panose="020F0502020204030204" pitchFamily="34" charset="0"/>
                          <a:cs typeface="Calibri" panose="020F0502020204030204" pitchFamily="34" charset="0"/>
                        </a:rPr>
                        <a:t> Un passage à gué où il faudra peut-être retirer les chaussures s’il y a trop d’eau (comme lors de la </a:t>
                      </a:r>
                      <a:r>
                        <a:rPr lang="fr-FR" sz="1200" b="1" u="none" strike="noStrike" baseline="0" dirty="0" err="1">
                          <a:solidFill>
                            <a:srgbClr val="FF0000"/>
                          </a:solidFill>
                          <a:effectLst/>
                          <a:latin typeface="Calibri" panose="020F0502020204030204" pitchFamily="34" charset="0"/>
                          <a:cs typeface="Calibri" panose="020F0502020204030204" pitchFamily="34" charset="0"/>
                        </a:rPr>
                        <a:t>reco</a:t>
                      </a:r>
                      <a:r>
                        <a:rPr lang="fr-FR" sz="1200" b="1" u="none" strike="noStrike" baseline="0" dirty="0">
                          <a:solidFill>
                            <a:srgbClr val="FF0000"/>
                          </a:solidFill>
                          <a:effectLst/>
                          <a:latin typeface="Calibri" panose="020F0502020204030204" pitchFamily="34" charset="0"/>
                          <a:cs typeface="Calibri" panose="020F0502020204030204" pitchFamily="34" charset="0"/>
                        </a:rPr>
                        <a:t>)</a:t>
                      </a:r>
                      <a:endParaRPr lang="fr-FR" sz="1200" b="0" u="none" strike="noStrike" dirty="0">
                        <a:solidFill>
                          <a:schemeClr val="tx1"/>
                        </a:solidFill>
                        <a:effectLst/>
                        <a:latin typeface="Calibri" panose="020F0502020204030204" pitchFamily="34" charset="0"/>
                        <a:cs typeface="Calibri" panose="020F0502020204030204" pitchFamily="34" charset="0"/>
                      </a:endParaRPr>
                    </a:p>
                    <a:p>
                      <a:pPr algn="l" fontAlgn="ctr"/>
                      <a:endParaRPr lang="fr-FR" sz="1200" b="1" u="none" strike="noStrike" dirty="0">
                        <a:solidFill>
                          <a:srgbClr val="FF0000"/>
                        </a:solidFill>
                        <a:effectLst/>
                        <a:latin typeface="Calibri" panose="020F0502020204030204" pitchFamily="34" charset="0"/>
                        <a:cs typeface="Calibri" panose="020F0502020204030204" pitchFamily="34" charset="0"/>
                      </a:endParaRPr>
                    </a:p>
                    <a:p>
                      <a:pPr algn="l" fontAlgn="ctr"/>
                      <a:r>
                        <a:rPr lang="fr-FR" sz="1200" u="none" strike="noStrike" baseline="0" dirty="0">
                          <a:effectLst/>
                          <a:latin typeface="Calibri" panose="020F0502020204030204" pitchFamily="34" charset="0"/>
                          <a:cs typeface="Calibri" panose="020F0502020204030204" pitchFamily="34" charset="0"/>
                        </a:rPr>
                        <a:t> </a:t>
                      </a:r>
                      <a:endParaRPr lang="fr-FR" sz="1200" b="1" i="0" u="none" strike="noStrike" dirty="0">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774928">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PROFIL GLOBAL DU CIRCUIT</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b"/>
                      <a:r>
                        <a:rPr lang="fr-FR" sz="1200" u="none" strike="noStrike" dirty="0">
                          <a:effectLst/>
                          <a:latin typeface="Calibri" panose="020F0502020204030204" pitchFamily="34" charset="0"/>
                          <a:cs typeface="Calibri" panose="020F0502020204030204" pitchFamily="34" charset="0"/>
                        </a:rPr>
                        <a:t> </a:t>
                      </a:r>
                      <a:endParaRPr lang="fr-FR" sz="1200" b="0" i="0" u="none" strike="noStrike" dirty="0">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82780">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DIFFICULTES</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ctr"/>
                      <a:r>
                        <a:rPr lang="fr-FR" sz="1200" u="none" strike="noStrike" dirty="0">
                          <a:effectLst/>
                          <a:latin typeface="Calibri" panose="020F0502020204030204" pitchFamily="34" charset="0"/>
                          <a:cs typeface="Calibri" panose="020F0502020204030204" pitchFamily="34" charset="0"/>
                        </a:rPr>
                        <a:t>Temps de marche : 6 h 30</a:t>
                      </a:r>
                      <a:endParaRPr lang="fr-FR" sz="1200" b="0" i="0" u="none" strike="noStrike" dirty="0">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88852">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l" fontAlgn="ctr"/>
                      <a:r>
                        <a:rPr lang="fr-FR" sz="1200" b="1" u="none" strike="noStrike" dirty="0">
                          <a:effectLst/>
                          <a:latin typeface="Calibri" panose="020F0502020204030204" pitchFamily="34" charset="0"/>
                          <a:cs typeface="Calibri" panose="020F0502020204030204" pitchFamily="34" charset="0"/>
                        </a:rPr>
                        <a:t>OBSERVATIONS</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b"/>
                      <a:r>
                        <a:rPr lang="fr-FR" sz="1200" b="0" u="none" strike="noStrike" dirty="0">
                          <a:solidFill>
                            <a:schemeClr val="tx1"/>
                          </a:solidFill>
                          <a:effectLst/>
                          <a:latin typeface="Calibri" panose="020F0502020204030204" pitchFamily="34" charset="0"/>
                          <a:cs typeface="Calibri" panose="020F0502020204030204" pitchFamily="34" charset="0"/>
                        </a:rPr>
                        <a:t>Vêtements adaptés à la</a:t>
                      </a:r>
                      <a:r>
                        <a:rPr lang="fr-FR" sz="1200" b="0" u="none" strike="noStrike" baseline="0" dirty="0">
                          <a:solidFill>
                            <a:schemeClr val="tx1"/>
                          </a:solidFill>
                          <a:effectLst/>
                          <a:latin typeface="Calibri" panose="020F0502020204030204" pitchFamily="34" charset="0"/>
                          <a:cs typeface="Calibri" panose="020F0502020204030204" pitchFamily="34" charset="0"/>
                        </a:rPr>
                        <a:t> météo, c</a:t>
                      </a:r>
                      <a:r>
                        <a:rPr lang="fr-FR" sz="1200" b="0" u="none" strike="noStrike" dirty="0">
                          <a:solidFill>
                            <a:schemeClr val="tx1"/>
                          </a:solidFill>
                          <a:effectLst/>
                          <a:latin typeface="Calibri" panose="020F0502020204030204" pitchFamily="34" charset="0"/>
                          <a:cs typeface="Calibri" panose="020F0502020204030204" pitchFamily="34" charset="0"/>
                        </a:rPr>
                        <a:t>haussures de randonnée, bâtons</a:t>
                      </a:r>
                      <a:r>
                        <a:rPr lang="fr-FR" sz="1200" b="0" u="none" strike="noStrike" baseline="0" dirty="0">
                          <a:solidFill>
                            <a:schemeClr val="tx1"/>
                          </a:solidFill>
                          <a:effectLst/>
                          <a:latin typeface="Calibri" panose="020F0502020204030204" pitchFamily="34" charset="0"/>
                          <a:cs typeface="Calibri" panose="020F0502020204030204" pitchFamily="34" charset="0"/>
                        </a:rPr>
                        <a:t>.</a:t>
                      </a:r>
                    </a:p>
                    <a:p>
                      <a:pPr algn="l" fontAlgn="b"/>
                      <a:r>
                        <a:rPr lang="fr-FR" sz="1200" b="0" u="none" strike="noStrike" baseline="0" dirty="0">
                          <a:solidFill>
                            <a:schemeClr val="tx1"/>
                          </a:solidFill>
                          <a:effectLst/>
                          <a:latin typeface="Calibri" panose="020F0502020204030204" pitchFamily="34" charset="0"/>
                          <a:cs typeface="Calibri" panose="020F0502020204030204" pitchFamily="34" charset="0"/>
                        </a:rPr>
                        <a:t>Penser à amener sa boisson de fin de randonnée.</a:t>
                      </a:r>
                      <a:endParaRPr lang="fr-FR" sz="1200" b="0" i="0" u="none" strike="noStrike" dirty="0">
                        <a:solidFill>
                          <a:schemeClr val="tx1"/>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627876">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solidFill>
                      <a:schemeClr val="bg2"/>
                    </a:solid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solidFill>
                      <a:schemeClr val="bg1"/>
                    </a:solidFill>
                  </a:tcPr>
                </a:tc>
                <a:tc>
                  <a:txBody>
                    <a:bodyPr/>
                    <a:lstStyle/>
                    <a:p>
                      <a:pPr algn="l" fontAlgn="b"/>
                      <a:r>
                        <a:rPr lang="fr-FR" sz="1100" b="0" u="none" strike="noStrike" dirty="0">
                          <a:effectLst/>
                          <a:latin typeface="Calibri" panose="020F0502020204030204" pitchFamily="34" charset="0"/>
                          <a:cs typeface="Calibri" panose="020F0502020204030204" pitchFamily="34" charset="0"/>
                        </a:rPr>
                        <a:t>Son pique-nique, des encas  </a:t>
                      </a:r>
                      <a:r>
                        <a:rPr lang="fr-FR" sz="1100" b="0" u="none" strike="noStrike" dirty="0">
                          <a:solidFill>
                            <a:srgbClr val="FF0000"/>
                          </a:solidFill>
                          <a:effectLst/>
                          <a:latin typeface="Calibri" panose="020F0502020204030204" pitchFamily="34" charset="0"/>
                          <a:cs typeface="Calibri" panose="020F0502020204030204" pitchFamily="34" charset="0"/>
                        </a:rPr>
                        <a:t>1,5 litre</a:t>
                      </a:r>
                      <a:r>
                        <a:rPr lang="fr-FR" sz="1100" b="0" u="none" strike="noStrike" baseline="0" dirty="0">
                          <a:solidFill>
                            <a:srgbClr val="FF0000"/>
                          </a:solidFill>
                          <a:effectLst/>
                          <a:latin typeface="Calibri" panose="020F0502020204030204" pitchFamily="34" charset="0"/>
                          <a:cs typeface="Calibri" panose="020F0502020204030204" pitchFamily="34" charset="0"/>
                        </a:rPr>
                        <a:t> d’eau minimum</a:t>
                      </a:r>
                      <a:r>
                        <a:rPr lang="fr-FR" sz="1100" b="0" u="none" strike="noStrike" dirty="0">
                          <a:effectLst/>
                          <a:latin typeface="Calibri" panose="020F0502020204030204" pitchFamily="34" charset="0"/>
                          <a:cs typeface="Calibri" panose="020F0502020204030204" pitchFamily="34" charset="0"/>
                        </a:rPr>
                        <a:t>.</a:t>
                      </a:r>
                      <a:r>
                        <a:rPr lang="fr-FR" sz="1100" b="0" u="none" strike="noStrike" baseline="0" dirty="0">
                          <a:effectLst/>
                          <a:latin typeface="Calibri" panose="020F0502020204030204" pitchFamily="34" charset="0"/>
                          <a:cs typeface="Calibri" panose="020F0502020204030204" pitchFamily="34" charset="0"/>
                        </a:rPr>
                        <a:t> </a:t>
                      </a:r>
                      <a:r>
                        <a:rPr lang="fr-FR" sz="1100" b="0" u="none" strike="noStrike" dirty="0">
                          <a:effectLst/>
                          <a:latin typeface="Calibri" panose="020F0502020204030204" pitchFamily="34" charset="0"/>
                          <a:cs typeface="Calibri" panose="020F0502020204030204" pitchFamily="34" charset="0"/>
                        </a:rPr>
                        <a:t>De quoi se changer (principe des 3 couches, coupe-vent)</a:t>
                      </a:r>
                      <a:r>
                        <a:rPr lang="fr-FR" sz="1100" b="0" u="none" strike="noStrike" baseline="0" dirty="0">
                          <a:effectLst/>
                          <a:latin typeface="Calibri" panose="020F0502020204030204" pitchFamily="34" charset="0"/>
                          <a:cs typeface="Calibri" panose="020F0502020204030204" pitchFamily="34" charset="0"/>
                        </a:rPr>
                        <a:t> </a:t>
                      </a:r>
                      <a:r>
                        <a:rPr lang="fr-FR" sz="1100" b="0" u="none" strike="noStrike" dirty="0">
                          <a:effectLst/>
                          <a:latin typeface="Calibri" panose="020F0502020204030204" pitchFamily="34" charset="0"/>
                          <a:cs typeface="Calibri" panose="020F0502020204030204" pitchFamily="34" charset="0"/>
                        </a:rPr>
                        <a:t>petite pharmacie personnelle.       </a:t>
                      </a:r>
                      <a:endParaRPr lang="fr-FR" sz="1100" b="0" i="0" u="none" strike="noStrike" dirty="0">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672600">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T w="28575" cap="flat" cmpd="sng" algn="ctr">
                      <a:solidFill>
                        <a:srgbClr val="66330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solidFill>
                  </a:tcPr>
                </a:tc>
                <a:tc>
                  <a:txBody>
                    <a:bodyPr/>
                    <a:lstStyle/>
                    <a:p>
                      <a:pPr algn="ctr" fontAlgn="ctr"/>
                      <a:r>
                        <a:rPr lang="fr-FR" sz="1200" b="1" u="none" strike="noStrike" dirty="0">
                          <a:effectLst/>
                          <a:latin typeface="Calibri" panose="020F0502020204030204" pitchFamily="34" charset="0"/>
                          <a:cs typeface="Calibri" panose="020F0502020204030204" pitchFamily="34" charset="0"/>
                        </a:rPr>
                        <a:t>INSCRIPTION</a:t>
                      </a: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blipFill>
                      <a:blip r:embed="rId3"/>
                      <a:tile tx="0" ty="0" sx="100000" sy="100000" flip="none" algn="tl"/>
                    </a:blipFill>
                  </a:tcPr>
                </a:tc>
                <a:tc>
                  <a:txBody>
                    <a:bodyPr/>
                    <a:lstStyle/>
                    <a:p>
                      <a:pPr algn="l" fontAlgn="ctr"/>
                      <a:endParaRPr lang="fr-FR" sz="12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28575" cap="flat" cmpd="sng" algn="ctr">
                      <a:solidFill>
                        <a:srgbClr val="002060"/>
                      </a:solidFill>
                      <a:prstDash val="solid"/>
                      <a:round/>
                      <a:headEnd type="none" w="med" len="med"/>
                      <a:tailEnd type="none" w="med" len="med"/>
                    </a:lnL>
                    <a:lnR w="38100" cap="flat" cmpd="sng" algn="ctr">
                      <a:noFill/>
                      <a:prstDash val="solid"/>
                      <a:round/>
                      <a:headEnd type="none" w="med" len="med"/>
                      <a:tailEnd type="none" w="med" len="med"/>
                    </a:lnR>
                    <a:lnB w="38100" cap="flat" cmpd="sng" algn="ctr">
                      <a:solidFill>
                        <a:srgbClr val="002060"/>
                      </a:solidFill>
                      <a:prstDash val="solid"/>
                      <a:round/>
                      <a:headEnd type="none" w="med" len="med"/>
                      <a:tailEnd type="none" w="med" len="med"/>
                    </a:lnB>
                    <a:solidFill>
                      <a:schemeClr val="bg1"/>
                    </a:solidFill>
                  </a:tcPr>
                </a:tc>
                <a:tc>
                  <a:txBody>
                    <a:bodyPr/>
                    <a:lstStyle/>
                    <a:p>
                      <a:pPr algn="l" fontAlgn="t"/>
                      <a:r>
                        <a:rPr lang="fr-FR" sz="1200" b="1" i="0" u="none" strike="noStrike" dirty="0">
                          <a:solidFill>
                            <a:srgbClr val="FF0000"/>
                          </a:solidFill>
                          <a:effectLst/>
                          <a:latin typeface="Calibri" panose="020F0502020204030204" pitchFamily="34" charset="0"/>
                          <a:cs typeface="Calibri" panose="020F0502020204030204" pitchFamily="34" charset="0"/>
                        </a:rPr>
                        <a:t>Avant vendredi 12</a:t>
                      </a:r>
                      <a:r>
                        <a:rPr lang="fr-FR" sz="1200" b="1" i="0" u="none" strike="noStrike" baseline="0" dirty="0">
                          <a:solidFill>
                            <a:srgbClr val="FF0000"/>
                          </a:solidFill>
                          <a:effectLst/>
                          <a:latin typeface="Calibri" panose="020F0502020204030204" pitchFamily="34" charset="0"/>
                          <a:cs typeface="Calibri" panose="020F0502020204030204" pitchFamily="34" charset="0"/>
                        </a:rPr>
                        <a:t> avril</a:t>
                      </a:r>
                      <a:r>
                        <a:rPr lang="fr-FR" sz="1200" b="1" i="0" u="none" strike="noStrike" dirty="0">
                          <a:solidFill>
                            <a:srgbClr val="FF0000"/>
                          </a:solidFill>
                          <a:effectLst/>
                          <a:latin typeface="Calibri" panose="020F0502020204030204" pitchFamily="34" charset="0"/>
                          <a:cs typeface="Calibri" panose="020F0502020204030204" pitchFamily="34" charset="0"/>
                        </a:rPr>
                        <a:t>, 18 h auprès de Catherine</a:t>
                      </a:r>
                      <a:r>
                        <a:rPr lang="fr-FR" sz="1200" b="1" i="0" u="none" strike="noStrike" baseline="0" dirty="0">
                          <a:solidFill>
                            <a:srgbClr val="FF0000"/>
                          </a:solidFill>
                          <a:effectLst/>
                          <a:latin typeface="Calibri" panose="020F0502020204030204" pitchFamily="34" charset="0"/>
                          <a:cs typeface="Calibri" panose="020F0502020204030204" pitchFamily="34" charset="0"/>
                        </a:rPr>
                        <a:t> au 06 81 63 15 66</a:t>
                      </a:r>
                      <a:endParaRPr lang="fr-FR" sz="1000" b="1" i="0" u="none" strike="noStrike" dirty="0">
                        <a:solidFill>
                          <a:schemeClr val="accent1">
                            <a:lumMod val="75000"/>
                          </a:schemeClr>
                        </a:solidFill>
                        <a:effectLst/>
                        <a:latin typeface="Calibri" panose="020F0502020204030204" pitchFamily="34" charset="0"/>
                        <a:cs typeface="Calibri" panose="020F0502020204030204" pitchFamily="34" charset="0"/>
                      </a:endParaRPr>
                    </a:p>
                  </a:txBody>
                  <a:tcPr marL="0" marR="0" marT="0" marB="0" anchor="ctr">
                    <a:lnL w="38100" cap="flat" cmpd="sng" algn="ctr">
                      <a:no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bl>
          </a:graphicData>
        </a:graphic>
      </p:graphicFrame>
      <p:pic>
        <p:nvPicPr>
          <p:cNvPr id="27" name="Image 26"/>
          <p:cNvPicPr>
            <a:picLocks noChangeAspect="1"/>
          </p:cNvPicPr>
          <p:nvPr/>
        </p:nvPicPr>
        <p:blipFill>
          <a:blip r:embed="rId4" cstate="print"/>
          <a:srcRect/>
          <a:stretch>
            <a:fillRect/>
          </a:stretch>
        </p:blipFill>
        <p:spPr bwMode="auto">
          <a:xfrm rot="21600000">
            <a:off x="2924974" y="8036946"/>
            <a:ext cx="2140721" cy="450630"/>
          </a:xfrm>
          <a:prstGeom prst="rect">
            <a:avLst/>
          </a:prstGeom>
          <a:noFill/>
          <a:ln w="38100">
            <a:solidFill>
              <a:srgbClr val="002060"/>
            </a:solidFill>
            <a:miter lim="800000"/>
            <a:headEnd/>
            <a:tailEnd/>
          </a:ln>
        </p:spPr>
      </p:pic>
      <p:pic>
        <p:nvPicPr>
          <p:cNvPr id="29" name="Image 28"/>
          <p:cNvPicPr>
            <a:picLocks noChangeAspect="1"/>
          </p:cNvPicPr>
          <p:nvPr/>
        </p:nvPicPr>
        <p:blipFill>
          <a:blip r:embed="rId5" cstate="print">
            <a:clrChange>
              <a:clrFrom>
                <a:srgbClr val="FFFFFF"/>
              </a:clrFrom>
              <a:clrTo>
                <a:srgbClr val="FFFFFF">
                  <a:alpha val="0"/>
                </a:srgbClr>
              </a:clrTo>
            </a:clrChange>
            <a:duotone>
              <a:prstClr val="black"/>
              <a:srgbClr val="7030A0">
                <a:tint val="45000"/>
                <a:satMod val="400000"/>
              </a:srgbClr>
            </a:duotone>
          </a:blip>
          <a:stretch>
            <a:fillRect/>
          </a:stretch>
        </p:blipFill>
        <p:spPr>
          <a:xfrm>
            <a:off x="3780632" y="8234974"/>
            <a:ext cx="504056" cy="590591"/>
          </a:xfrm>
          <a:prstGeom prst="rect">
            <a:avLst/>
          </a:prstGeom>
          <a:ln>
            <a:noFill/>
          </a:ln>
        </p:spPr>
      </p:pic>
      <p:sp>
        <p:nvSpPr>
          <p:cNvPr id="5" name="Rectangle 4"/>
          <p:cNvSpPr/>
          <p:nvPr/>
        </p:nvSpPr>
        <p:spPr>
          <a:xfrm>
            <a:off x="5997863" y="160951"/>
            <a:ext cx="1296000" cy="1008000"/>
          </a:xfrm>
          <a:prstGeom prst="rect">
            <a:avLst/>
          </a:prstGeom>
          <a:solidFill>
            <a:schemeClr val="accent3">
              <a:lumMod val="40000"/>
              <a:lumOff val="60000"/>
              <a:alpha val="82745"/>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128456" y="150474"/>
            <a:ext cx="2772994" cy="584775"/>
          </a:xfrm>
          <a:prstGeom prst="rect">
            <a:avLst/>
          </a:prstGeom>
          <a:solidFill>
            <a:schemeClr val="accent3">
              <a:lumMod val="40000"/>
              <a:lumOff val="60000"/>
            </a:schemeClr>
          </a:solidFill>
          <a:ln w="12700">
            <a:solidFill>
              <a:srgbClr val="002060"/>
            </a:solidFill>
          </a:ln>
          <a:effectLst>
            <a:outerShdw blurRad="76200" dist="12700" dir="2700000" sy="-23000" kx="-800400" algn="bl" rotWithShape="0">
              <a:prstClr val="black">
                <a:alpha val="20000"/>
              </a:prstClr>
            </a:outerShdw>
          </a:effectLst>
        </p:spPr>
        <p:txBody>
          <a:bodyPr wrap="square" rtlCol="0">
            <a:spAutoFit/>
          </a:bodyPr>
          <a:lstStyle/>
          <a:p>
            <a:pPr algn="ctr"/>
            <a:r>
              <a:rPr lang="fr-FR" sz="1600" b="1">
                <a:latin typeface="Calibri" panose="020F0502020204030204" pitchFamily="34" charset="0"/>
                <a:cs typeface="Calibri" panose="020F0502020204030204" pitchFamily="34" charset="0"/>
              </a:rPr>
              <a:t>Cascades, </a:t>
            </a:r>
            <a:r>
              <a:rPr lang="fr-FR" sz="1600" b="1" dirty="0" err="1">
                <a:latin typeface="Calibri" panose="020F0502020204030204" pitchFamily="34" charset="0"/>
                <a:cs typeface="Calibri" panose="020F0502020204030204" pitchFamily="34" charset="0"/>
              </a:rPr>
              <a:t>tuffière</a:t>
            </a:r>
            <a:r>
              <a:rPr lang="fr-FR" sz="1600" b="1" dirty="0">
                <a:latin typeface="Calibri" panose="020F0502020204030204" pitchFamily="34" charset="0"/>
                <a:cs typeface="Calibri" panose="020F0502020204030204" pitchFamily="34" charset="0"/>
              </a:rPr>
              <a:t>, </a:t>
            </a:r>
          </a:p>
          <a:p>
            <a:pPr algn="ctr"/>
            <a:r>
              <a:rPr lang="fr-FR" sz="1600" b="1" dirty="0">
                <a:latin typeface="Calibri" panose="020F0502020204030204" pitchFamily="34" charset="0"/>
                <a:cs typeface="Calibri" panose="020F0502020204030204" pitchFamily="34" charset="0"/>
              </a:rPr>
              <a:t>villages du Bugey</a:t>
            </a:r>
          </a:p>
        </p:txBody>
      </p:sp>
      <p:pic>
        <p:nvPicPr>
          <p:cNvPr id="6" name="Picture 1" descr="Résultat de recherche d'images pour &quot;logo FSCF&quot;"/>
          <p:cNvPicPr>
            <a:picLocks noChangeAspect="1" noChangeArrowheads="1"/>
          </p:cNvPicPr>
          <p:nvPr/>
        </p:nvPicPr>
        <p:blipFill>
          <a:blip r:embed="rId6" cstate="print">
            <a:lum bright="-10000" contrast="30000"/>
          </a:blip>
          <a:srcRect/>
          <a:stretch>
            <a:fillRect/>
          </a:stretch>
        </p:blipFill>
        <p:spPr bwMode="auto">
          <a:xfrm>
            <a:off x="5997863" y="170465"/>
            <a:ext cx="1296000" cy="965870"/>
          </a:xfrm>
          <a:prstGeom prst="rect">
            <a:avLst/>
          </a:prstGeom>
          <a:noFill/>
          <a:ln>
            <a:noFill/>
          </a:ln>
        </p:spPr>
      </p:pic>
      <p:pic>
        <p:nvPicPr>
          <p:cNvPr id="18" name="Image 17"/>
          <p:cNvPicPr>
            <a:picLocks noChangeAspect="1"/>
          </p:cNvPicPr>
          <p:nvPr/>
        </p:nvPicPr>
        <p:blipFill>
          <a:blip r:embed="rId7" cstate="print">
            <a:extLst>
              <a:ext uri="{BEBA8EAE-BF5A-486C-A8C5-ECC9F3942E4B}">
                <a14:imgProps xmlns:a14="http://schemas.microsoft.com/office/drawing/2010/main">
                  <a14:imgLayer r:embed="rId8">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165996" y="170465"/>
            <a:ext cx="1424013" cy="988973"/>
          </a:xfrm>
          <a:prstGeom prst="rect">
            <a:avLst/>
          </a:prstGeom>
          <a:noFill/>
          <a:ln w="19050">
            <a:solidFill>
              <a:srgbClr val="002060"/>
            </a:solidFill>
            <a:miter lim="800000"/>
            <a:headEnd/>
            <a:tailEnd/>
          </a:ln>
          <a:extLst>
            <a:ext uri="{909E8E84-426E-40DD-AFC4-6F175D3DCCD1}">
              <a14:hiddenFill xmlns:a14="http://schemas.microsoft.com/office/drawing/2010/main">
                <a:solidFill>
                  <a:srgbClr val="FFFFFF"/>
                </a:solidFill>
              </a14:hiddenFill>
            </a:ext>
          </a:extLst>
        </p:spPr>
      </p:pic>
      <p:pic>
        <p:nvPicPr>
          <p:cNvPr id="3075" name="Picture 3" descr="LOGO CERTIFICATION 2019 2024"/>
          <p:cNvPicPr>
            <a:picLocks noChangeAspect="1" noChangeArrowheads="1"/>
          </p:cNvPicPr>
          <p:nvPr/>
        </p:nvPicPr>
        <p:blipFill>
          <a:blip r:embed="rId9" cstate="print"/>
          <a:srcRect/>
          <a:stretch>
            <a:fillRect/>
          </a:stretch>
        </p:blipFill>
        <p:spPr bwMode="auto">
          <a:xfrm rot="20634698">
            <a:off x="1569547" y="169140"/>
            <a:ext cx="1583184" cy="1036054"/>
          </a:xfrm>
          <a:prstGeom prst="rect">
            <a:avLst/>
          </a:prstGeom>
          <a:noFill/>
          <a:ln w="9525">
            <a:noFill/>
            <a:miter lim="800000"/>
            <a:headEnd/>
            <a:tailEnd/>
          </a:ln>
        </p:spPr>
      </p:pic>
      <p:sp>
        <p:nvSpPr>
          <p:cNvPr id="21" name="ZoneTexte 20"/>
          <p:cNvSpPr txBox="1"/>
          <p:nvPr/>
        </p:nvSpPr>
        <p:spPr>
          <a:xfrm>
            <a:off x="3384585" y="813116"/>
            <a:ext cx="1908213" cy="338554"/>
          </a:xfrm>
          <a:prstGeom prst="rect">
            <a:avLst/>
          </a:prstGeom>
          <a:solidFill>
            <a:schemeClr val="accent3">
              <a:lumMod val="40000"/>
              <a:lumOff val="60000"/>
            </a:schemeClr>
          </a:solidFill>
          <a:ln w="12700">
            <a:solidFill>
              <a:srgbClr val="002060"/>
            </a:solidFill>
          </a:ln>
          <a:effectLst>
            <a:outerShdw blurRad="76200" dist="12700" dir="2700000" sy="-23000" kx="-800400" algn="bl" rotWithShape="0">
              <a:prstClr val="black">
                <a:alpha val="20000"/>
              </a:prstClr>
            </a:outerShdw>
          </a:effectLst>
        </p:spPr>
        <p:txBody>
          <a:bodyPr wrap="square" rtlCol="0">
            <a:spAutoFit/>
          </a:bodyPr>
          <a:lstStyle/>
          <a:p>
            <a:pPr algn="ctr"/>
            <a:r>
              <a:rPr lang="fr-FR" sz="1600" b="1" dirty="0">
                <a:latin typeface="Calibri" panose="020F0502020204030204" pitchFamily="34" charset="0"/>
                <a:cs typeface="Calibri" panose="020F0502020204030204" pitchFamily="34" charset="0"/>
              </a:rPr>
              <a:t>14 avril 2024</a:t>
            </a:r>
          </a:p>
        </p:txBody>
      </p:sp>
      <p:pic>
        <p:nvPicPr>
          <p:cNvPr id="1028" name="Picture 4"/>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160849" y="150474"/>
            <a:ext cx="1429160" cy="1018477"/>
          </a:xfrm>
          <a:prstGeom prst="rect">
            <a:avLst/>
          </a:prstGeom>
          <a:noFill/>
          <a:ln w="9525">
            <a:noFill/>
            <a:miter lim="800000"/>
            <a:headEnd/>
            <a:tailEnd/>
          </a:ln>
          <a:effectLst>
            <a:softEdge rad="31750"/>
          </a:effectLst>
        </p:spPr>
      </p:pic>
      <p:sp>
        <p:nvSpPr>
          <p:cNvPr id="37" name="Rectangle à coins arrondis 36"/>
          <p:cNvSpPr/>
          <p:nvPr/>
        </p:nvSpPr>
        <p:spPr>
          <a:xfrm>
            <a:off x="3015018" y="2688690"/>
            <a:ext cx="612000" cy="2160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2924974" y="2643881"/>
            <a:ext cx="855658" cy="276999"/>
          </a:xfrm>
          <a:prstGeom prst="rect">
            <a:avLst/>
          </a:prstGeom>
          <a:noFill/>
        </p:spPr>
        <p:txBody>
          <a:bodyPr wrap="square" rtlCol="0">
            <a:spAutoFit/>
          </a:bodyPr>
          <a:lstStyle/>
          <a:p>
            <a:r>
              <a:rPr lang="fr-FR" sz="1200" b="1" dirty="0">
                <a:solidFill>
                  <a:srgbClr val="FF0000"/>
                </a:solidFill>
                <a:latin typeface="Calibri" panose="020F0502020204030204" pitchFamily="34" charset="0"/>
                <a:cs typeface="Calibri" panose="020F0502020204030204" pitchFamily="34" charset="0"/>
              </a:rPr>
              <a:t>    20,40 € </a:t>
            </a:r>
            <a:endParaRPr lang="fr-FR" sz="1200" dirty="0">
              <a:solidFill>
                <a:srgbClr val="FF0000"/>
              </a:solidFill>
            </a:endParaRPr>
          </a:p>
        </p:txBody>
      </p:sp>
      <p:pic>
        <p:nvPicPr>
          <p:cNvPr id="35" name="Picture 2">
            <a:extLst>
              <a:ext uri="{FF2B5EF4-FFF2-40B4-BE49-F238E27FC236}">
                <a16:creationId xmlns:a16="http://schemas.microsoft.com/office/drawing/2014/main" id="{D91CBAF3-09FA-D140-5EBB-3C06B85AD507}"/>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6328889" y="9887457"/>
            <a:ext cx="1061387" cy="67580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Sac de Trekking MT500 AIR: notice, réparation">
            <a:extLst>
              <a:ext uri="{FF2B5EF4-FFF2-40B4-BE49-F238E27FC236}">
                <a16:creationId xmlns:a16="http://schemas.microsoft.com/office/drawing/2014/main" id="{E647EE27-3A8C-A72D-AD5A-8530631BEF5B}"/>
              </a:ext>
            </a:extLst>
          </p:cNvPr>
          <p:cNvPicPr>
            <a:picLocks noChangeAspect="1" noChangeArrowheads="1"/>
          </p:cNvPicPr>
          <p:nvPr/>
        </p:nvPicPr>
        <p:blipFill>
          <a:blip r:embed="rId12" cstate="print">
            <a:clrChange>
              <a:clrFrom>
                <a:srgbClr val="FFFFFF"/>
              </a:clrFrom>
              <a:clrTo>
                <a:srgbClr val="FFFFFF">
                  <a:alpha val="0"/>
                </a:srgbClr>
              </a:clrTo>
            </a:clrChange>
            <a:extLst>
              <a:ext uri="{BEBA8EAE-BF5A-486C-A8C5-ECC9F3942E4B}">
                <a14:imgProps xmlns:a14="http://schemas.microsoft.com/office/drawing/2010/main">
                  <a14:imgLayer r:embed="rId1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540271" y="9234337"/>
            <a:ext cx="648072" cy="6480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9556</TotalTime>
  <Words>436</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Book Antiqua</vt:lpstr>
      <vt:lpstr>Calibri</vt:lpstr>
      <vt:lpstr>Lucida Sans</vt:lpstr>
      <vt:lpstr>Wingdings</vt:lpstr>
      <vt:lpstr>Wingdings 2</vt:lpstr>
      <vt:lpstr>Wingdings 3</vt:lpstr>
      <vt:lpstr>Apex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c:title>
  <dc:creator>latitude</dc:creator>
  <cp:lastModifiedBy>Livrieri, Murielle</cp:lastModifiedBy>
  <cp:revision>228</cp:revision>
  <dcterms:created xsi:type="dcterms:W3CDTF">2018-03-15T08:46:44Z</dcterms:created>
  <dcterms:modified xsi:type="dcterms:W3CDTF">2024-04-08T16:28:16Z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nfoFinished">
    <vt:lpwstr>True</vt:lpwstr>
  </property>
  <property fmtid="{D5CDD505-2E9C-101B-9397-08002B2CF9AE}" pid="3" name="MSIP_Label_48141450-2387-4aca-b41f-19cd6be9dd3c_Enabled">
    <vt:lpwstr>true</vt:lpwstr>
  </property>
  <property fmtid="{D5CDD505-2E9C-101B-9397-08002B2CF9AE}" pid="4" name="MSIP_Label_48141450-2387-4aca-b41f-19cd6be9dd3c_SetDate">
    <vt:lpwstr>2024-04-08T16:27:58Z</vt:lpwstr>
  </property>
  <property fmtid="{D5CDD505-2E9C-101B-9397-08002B2CF9AE}" pid="5" name="MSIP_Label_48141450-2387-4aca-b41f-19cd6be9dd3c_Method">
    <vt:lpwstr>Standard</vt:lpwstr>
  </property>
  <property fmtid="{D5CDD505-2E9C-101B-9397-08002B2CF9AE}" pid="6" name="MSIP_Label_48141450-2387-4aca-b41f-19cd6be9dd3c_Name">
    <vt:lpwstr>Restricted_Unprotected</vt:lpwstr>
  </property>
  <property fmtid="{D5CDD505-2E9C-101B-9397-08002B2CF9AE}" pid="7" name="MSIP_Label_48141450-2387-4aca-b41f-19cd6be9dd3c_SiteId">
    <vt:lpwstr>adf10e2b-b6e9-41d6-be2f-c12bb566019c</vt:lpwstr>
  </property>
  <property fmtid="{D5CDD505-2E9C-101B-9397-08002B2CF9AE}" pid="8" name="MSIP_Label_48141450-2387-4aca-b41f-19cd6be9dd3c_ActionId">
    <vt:lpwstr>306f2e09-957e-4a85-9dcc-ba81d86479ff</vt:lpwstr>
  </property>
  <property fmtid="{D5CDD505-2E9C-101B-9397-08002B2CF9AE}" pid="9" name="MSIP_Label_48141450-2387-4aca-b41f-19cd6be9dd3c_ContentBits">
    <vt:lpwstr>0</vt:lpwstr>
  </property>
</Properties>
</file>